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99" r:id="rId9"/>
    <p:sldId id="300" r:id="rId10"/>
    <p:sldId id="302" r:id="rId11"/>
    <p:sldId id="304" r:id="rId12"/>
    <p:sldId id="305" r:id="rId13"/>
    <p:sldId id="306" r:id="rId14"/>
    <p:sldId id="307" r:id="rId15"/>
    <p:sldId id="301" r:id="rId16"/>
    <p:sldId id="287" r:id="rId17"/>
    <p:sldId id="288" r:id="rId18"/>
    <p:sldId id="289" r:id="rId19"/>
    <p:sldId id="290" r:id="rId20"/>
    <p:sldId id="291" r:id="rId21"/>
    <p:sldId id="293" r:id="rId22"/>
    <p:sldId id="294" r:id="rId23"/>
    <p:sldId id="295" r:id="rId24"/>
    <p:sldId id="296" r:id="rId25"/>
    <p:sldId id="270" r:id="rId26"/>
    <p:sldId id="297" r:id="rId27"/>
    <p:sldId id="298" r:id="rId28"/>
    <p:sldId id="285" r:id="rId29"/>
    <p:sldId id="263" r:id="rId30"/>
    <p:sldId id="265" r:id="rId31"/>
    <p:sldId id="286" r:id="rId32"/>
    <p:sldId id="264" r:id="rId33"/>
    <p:sldId id="266" r:id="rId34"/>
    <p:sldId id="267" r:id="rId35"/>
    <p:sldId id="271" r:id="rId36"/>
    <p:sldId id="272" r:id="rId37"/>
  </p:sldIdLst>
  <p:sldSz cx="9144000" cy="5143500" type="screen16x9"/>
  <p:notesSz cx="6858000" cy="9144000"/>
  <p:embeddedFontLst>
    <p:embeddedFont>
      <p:font typeface="Amatic SC" panose="020B0604020202020204" charset="-79"/>
      <p:regular r:id="rId39"/>
      <p:bold r:id="rId40"/>
    </p:embeddedFont>
    <p:embeddedFont>
      <p:font typeface="Roboto Light" panose="020B0604020202020204" charset="0"/>
      <p:regular r:id="rId41"/>
      <p:bold r:id="rId42"/>
      <p:italic r:id="rId43"/>
      <p:boldItalic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737" autoAdjust="0"/>
  </p:normalViewPr>
  <p:slideViewPr>
    <p:cSldViewPr snapToGrid="0">
      <p:cViewPr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4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Actual!$E$1:$AF$1</c:f>
              <c:numCache>
                <c:formatCode>m/d/yyyy</c:formatCode>
                <c:ptCount val="28"/>
                <c:pt idx="0">
                  <c:v>44072</c:v>
                </c:pt>
                <c:pt idx="1">
                  <c:v>44073</c:v>
                </c:pt>
                <c:pt idx="2">
                  <c:v>44074</c:v>
                </c:pt>
                <c:pt idx="3">
                  <c:v>44075</c:v>
                </c:pt>
                <c:pt idx="4">
                  <c:v>44076</c:v>
                </c:pt>
                <c:pt idx="5">
                  <c:v>44077</c:v>
                </c:pt>
                <c:pt idx="6">
                  <c:v>44078</c:v>
                </c:pt>
                <c:pt idx="7">
                  <c:v>44079</c:v>
                </c:pt>
                <c:pt idx="8">
                  <c:v>44080</c:v>
                </c:pt>
                <c:pt idx="9">
                  <c:v>44081</c:v>
                </c:pt>
                <c:pt idx="10">
                  <c:v>44082</c:v>
                </c:pt>
                <c:pt idx="11">
                  <c:v>44083</c:v>
                </c:pt>
                <c:pt idx="12">
                  <c:v>44084</c:v>
                </c:pt>
                <c:pt idx="13">
                  <c:v>44085</c:v>
                </c:pt>
                <c:pt idx="14">
                  <c:v>44086</c:v>
                </c:pt>
                <c:pt idx="15">
                  <c:v>44087</c:v>
                </c:pt>
                <c:pt idx="16">
                  <c:v>44088</c:v>
                </c:pt>
                <c:pt idx="17">
                  <c:v>44089</c:v>
                </c:pt>
                <c:pt idx="18">
                  <c:v>44090</c:v>
                </c:pt>
                <c:pt idx="19">
                  <c:v>44091</c:v>
                </c:pt>
                <c:pt idx="20">
                  <c:v>44092</c:v>
                </c:pt>
                <c:pt idx="21">
                  <c:v>44093</c:v>
                </c:pt>
                <c:pt idx="22">
                  <c:v>44094</c:v>
                </c:pt>
                <c:pt idx="23">
                  <c:v>44095</c:v>
                </c:pt>
                <c:pt idx="24">
                  <c:v>44096</c:v>
                </c:pt>
                <c:pt idx="25">
                  <c:v>44097</c:v>
                </c:pt>
                <c:pt idx="26">
                  <c:v>44098</c:v>
                </c:pt>
                <c:pt idx="27">
                  <c:v>44099</c:v>
                </c:pt>
              </c:numCache>
            </c:numRef>
          </c:cat>
          <c:val>
            <c:numRef>
              <c:f>Actual!$E$23:$AF$23</c:f>
              <c:numCache>
                <c:formatCode>General</c:formatCode>
                <c:ptCount val="28"/>
                <c:pt idx="0">
                  <c:v>13</c:v>
                </c:pt>
                <c:pt idx="1">
                  <c:v>12</c:v>
                </c:pt>
                <c:pt idx="2">
                  <c:v>11</c:v>
                </c:pt>
                <c:pt idx="3">
                  <c:v>10</c:v>
                </c:pt>
                <c:pt idx="4">
                  <c:v>8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5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7A-49AD-A9B2-75D7B8201CE4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Actual!$E$1:$AF$1</c:f>
              <c:numCache>
                <c:formatCode>m/d/yyyy</c:formatCode>
                <c:ptCount val="28"/>
                <c:pt idx="0">
                  <c:v>44072</c:v>
                </c:pt>
                <c:pt idx="1">
                  <c:v>44073</c:v>
                </c:pt>
                <c:pt idx="2">
                  <c:v>44074</c:v>
                </c:pt>
                <c:pt idx="3">
                  <c:v>44075</c:v>
                </c:pt>
                <c:pt idx="4">
                  <c:v>44076</c:v>
                </c:pt>
                <c:pt idx="5">
                  <c:v>44077</c:v>
                </c:pt>
                <c:pt idx="6">
                  <c:v>44078</c:v>
                </c:pt>
                <c:pt idx="7">
                  <c:v>44079</c:v>
                </c:pt>
                <c:pt idx="8">
                  <c:v>44080</c:v>
                </c:pt>
                <c:pt idx="9">
                  <c:v>44081</c:v>
                </c:pt>
                <c:pt idx="10">
                  <c:v>44082</c:v>
                </c:pt>
                <c:pt idx="11">
                  <c:v>44083</c:v>
                </c:pt>
                <c:pt idx="12">
                  <c:v>44084</c:v>
                </c:pt>
                <c:pt idx="13">
                  <c:v>44085</c:v>
                </c:pt>
                <c:pt idx="14">
                  <c:v>44086</c:v>
                </c:pt>
                <c:pt idx="15">
                  <c:v>44087</c:v>
                </c:pt>
                <c:pt idx="16">
                  <c:v>44088</c:v>
                </c:pt>
                <c:pt idx="17">
                  <c:v>44089</c:v>
                </c:pt>
                <c:pt idx="18">
                  <c:v>44090</c:v>
                </c:pt>
                <c:pt idx="19">
                  <c:v>44091</c:v>
                </c:pt>
                <c:pt idx="20">
                  <c:v>44092</c:v>
                </c:pt>
                <c:pt idx="21">
                  <c:v>44093</c:v>
                </c:pt>
                <c:pt idx="22">
                  <c:v>44094</c:v>
                </c:pt>
                <c:pt idx="23">
                  <c:v>44095</c:v>
                </c:pt>
                <c:pt idx="24">
                  <c:v>44096</c:v>
                </c:pt>
                <c:pt idx="25">
                  <c:v>44097</c:v>
                </c:pt>
                <c:pt idx="26">
                  <c:v>44098</c:v>
                </c:pt>
                <c:pt idx="27">
                  <c:v>44099</c:v>
                </c:pt>
              </c:numCache>
            </c:numRef>
          </c:cat>
          <c:val>
            <c:numRef>
              <c:f>Actual!$E$24:$AF$24</c:f>
              <c:numCache>
                <c:formatCode>General</c:formatCode>
                <c:ptCount val="28"/>
                <c:pt idx="0">
                  <c:v>13</c:v>
                </c:pt>
                <c:pt idx="1">
                  <c:v>12</c:v>
                </c:pt>
                <c:pt idx="2">
                  <c:v>12</c:v>
                </c:pt>
                <c:pt idx="3">
                  <c:v>11</c:v>
                </c:pt>
                <c:pt idx="4">
                  <c:v>9</c:v>
                </c:pt>
                <c:pt idx="5">
                  <c:v>8</c:v>
                </c:pt>
                <c:pt idx="6">
                  <c:v>8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6</c:v>
                </c:pt>
                <c:pt idx="12">
                  <c:v>5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7A-49AD-A9B2-75D7B8201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4864032"/>
        <c:axId val="1674867360"/>
      </c:lineChart>
      <c:dateAx>
        <c:axId val="167486403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74867360"/>
        <c:crosses val="autoZero"/>
        <c:auto val="1"/>
        <c:lblOffset val="100"/>
        <c:baseTimeUnit val="days"/>
      </c:dateAx>
      <c:valAx>
        <c:axId val="167486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7486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137209008907514E-2"/>
          <c:y val="3.6687629008532716E-2"/>
          <c:w val="0.9610340726811567"/>
          <c:h val="0.60501885683378087"/>
        </c:manualLayout>
      </c:layout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Actual!$D$1:$AF$1</c:f>
              <c:strCache>
                <c:ptCount val="29"/>
                <c:pt idx="0">
                  <c:v>Total</c:v>
                </c:pt>
                <c:pt idx="1">
                  <c:v>25/09/2020</c:v>
                </c:pt>
                <c:pt idx="2">
                  <c:v>26/09/2020</c:v>
                </c:pt>
                <c:pt idx="3">
                  <c:v>27/09/2020</c:v>
                </c:pt>
                <c:pt idx="4">
                  <c:v>28/09/2020</c:v>
                </c:pt>
                <c:pt idx="5">
                  <c:v>29/08/2020</c:v>
                </c:pt>
                <c:pt idx="6">
                  <c:v>30/09/2020</c:v>
                </c:pt>
                <c:pt idx="7">
                  <c:v>01/10/2020</c:v>
                </c:pt>
                <c:pt idx="8">
                  <c:v>02/10/2020</c:v>
                </c:pt>
                <c:pt idx="9">
                  <c:v>03/10/2020</c:v>
                </c:pt>
                <c:pt idx="10">
                  <c:v>04/10/2020</c:v>
                </c:pt>
                <c:pt idx="11">
                  <c:v>05/10/2020</c:v>
                </c:pt>
                <c:pt idx="12">
                  <c:v>06/10/2020</c:v>
                </c:pt>
                <c:pt idx="13">
                  <c:v>07/10/2020</c:v>
                </c:pt>
                <c:pt idx="14">
                  <c:v>08/10/2020</c:v>
                </c:pt>
                <c:pt idx="15">
                  <c:v>09/10/2020</c:v>
                </c:pt>
                <c:pt idx="16">
                  <c:v>10/10/2020</c:v>
                </c:pt>
                <c:pt idx="17">
                  <c:v>11/10/2020</c:v>
                </c:pt>
                <c:pt idx="18">
                  <c:v>12/10/2020</c:v>
                </c:pt>
                <c:pt idx="19">
                  <c:v>13/10/2020</c:v>
                </c:pt>
                <c:pt idx="20">
                  <c:v>14/10/2020</c:v>
                </c:pt>
                <c:pt idx="21">
                  <c:v>15/10/2020</c:v>
                </c:pt>
                <c:pt idx="22">
                  <c:v>16/10/2020</c:v>
                </c:pt>
                <c:pt idx="23">
                  <c:v>17/10/2020</c:v>
                </c:pt>
                <c:pt idx="24">
                  <c:v>18/10/2020</c:v>
                </c:pt>
                <c:pt idx="25">
                  <c:v>19/10/2020</c:v>
                </c:pt>
                <c:pt idx="26">
                  <c:v>20/10/2020</c:v>
                </c:pt>
                <c:pt idx="27">
                  <c:v>21/10/2020</c:v>
                </c:pt>
                <c:pt idx="28">
                  <c:v>22/10/2020</c:v>
                </c:pt>
              </c:strCache>
            </c:strRef>
          </c:cat>
          <c:val>
            <c:numRef>
              <c:f>Actual!$E$24:$AF$24</c:f>
              <c:numCache>
                <c:formatCode>General</c:formatCode>
                <c:ptCount val="28"/>
                <c:pt idx="0">
                  <c:v>16</c:v>
                </c:pt>
                <c:pt idx="1">
                  <c:v>12</c:v>
                </c:pt>
                <c:pt idx="2">
                  <c:v>11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7</c:v>
                </c:pt>
                <c:pt idx="10">
                  <c:v>7</c:v>
                </c:pt>
                <c:pt idx="11">
                  <c:v>6</c:v>
                </c:pt>
                <c:pt idx="12">
                  <c:v>5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B2-43E5-94B5-DB9849C2E27F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Actual!$D$1:$AF$1</c:f>
              <c:strCache>
                <c:ptCount val="29"/>
                <c:pt idx="0">
                  <c:v>Total</c:v>
                </c:pt>
                <c:pt idx="1">
                  <c:v>25/09/2020</c:v>
                </c:pt>
                <c:pt idx="2">
                  <c:v>26/09/2020</c:v>
                </c:pt>
                <c:pt idx="3">
                  <c:v>27/09/2020</c:v>
                </c:pt>
                <c:pt idx="4">
                  <c:v>28/09/2020</c:v>
                </c:pt>
                <c:pt idx="5">
                  <c:v>29/08/2020</c:v>
                </c:pt>
                <c:pt idx="6">
                  <c:v>30/09/2020</c:v>
                </c:pt>
                <c:pt idx="7">
                  <c:v>01/10/2020</c:v>
                </c:pt>
                <c:pt idx="8">
                  <c:v>02/10/2020</c:v>
                </c:pt>
                <c:pt idx="9">
                  <c:v>03/10/2020</c:v>
                </c:pt>
                <c:pt idx="10">
                  <c:v>04/10/2020</c:v>
                </c:pt>
                <c:pt idx="11">
                  <c:v>05/10/2020</c:v>
                </c:pt>
                <c:pt idx="12">
                  <c:v>06/10/2020</c:v>
                </c:pt>
                <c:pt idx="13">
                  <c:v>07/10/2020</c:v>
                </c:pt>
                <c:pt idx="14">
                  <c:v>08/10/2020</c:v>
                </c:pt>
                <c:pt idx="15">
                  <c:v>09/10/2020</c:v>
                </c:pt>
                <c:pt idx="16">
                  <c:v>10/10/2020</c:v>
                </c:pt>
                <c:pt idx="17">
                  <c:v>11/10/2020</c:v>
                </c:pt>
                <c:pt idx="18">
                  <c:v>12/10/2020</c:v>
                </c:pt>
                <c:pt idx="19">
                  <c:v>13/10/2020</c:v>
                </c:pt>
                <c:pt idx="20">
                  <c:v>14/10/2020</c:v>
                </c:pt>
                <c:pt idx="21">
                  <c:v>15/10/2020</c:v>
                </c:pt>
                <c:pt idx="22">
                  <c:v>16/10/2020</c:v>
                </c:pt>
                <c:pt idx="23">
                  <c:v>17/10/2020</c:v>
                </c:pt>
                <c:pt idx="24">
                  <c:v>18/10/2020</c:v>
                </c:pt>
                <c:pt idx="25">
                  <c:v>19/10/2020</c:v>
                </c:pt>
                <c:pt idx="26">
                  <c:v>20/10/2020</c:v>
                </c:pt>
                <c:pt idx="27">
                  <c:v>21/10/2020</c:v>
                </c:pt>
                <c:pt idx="28">
                  <c:v>22/10/2020</c:v>
                </c:pt>
              </c:strCache>
            </c:strRef>
          </c:cat>
          <c:val>
            <c:numRef>
              <c:f>Actual!$E$23:$AF$23</c:f>
              <c:numCache>
                <c:formatCode>General</c:formatCode>
                <c:ptCount val="28"/>
                <c:pt idx="0">
                  <c:v>16</c:v>
                </c:pt>
                <c:pt idx="1">
                  <c:v>12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5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B2-43E5-94B5-DB9849C2E2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09146751"/>
        <c:axId val="1409145919"/>
      </c:lineChart>
      <c:catAx>
        <c:axId val="140914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09145919"/>
        <c:crosses val="autoZero"/>
        <c:auto val="1"/>
        <c:lblAlgn val="ctr"/>
        <c:lblOffset val="100"/>
        <c:noMultiLvlLbl val="0"/>
      </c:catAx>
      <c:valAx>
        <c:axId val="140914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0914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Actual!$D$22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Actual!$E$22:$Y$22</c:f>
              <c:numCache>
                <c:formatCode>General</c:formatCode>
                <c:ptCount val="21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8</c:v>
                </c:pt>
                <c:pt idx="8">
                  <c:v>6</c:v>
                </c:pt>
                <c:pt idx="9">
                  <c:v>5</c:v>
                </c:pt>
                <c:pt idx="10">
                  <c:v>4</c:v>
                </c:pt>
                <c:pt idx="11">
                  <c:v>4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0B-4476-A101-9BBB81EECF30}"/>
            </c:ext>
          </c:extLst>
        </c:ser>
        <c:ser>
          <c:idx val="1"/>
          <c:order val="1"/>
          <c:tx>
            <c:strRef>
              <c:f>Actual!$D$23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10</c:v>
                </c:pt>
                <c:pt idx="7">
                  <c:v>9</c:v>
                </c:pt>
                <c:pt idx="8">
                  <c:v>8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1.5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0B-4476-A101-9BBB81EECF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2659935"/>
        <c:axId val="922660767"/>
      </c:lineChart>
      <c:dateAx>
        <c:axId val="92265993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60767"/>
        <c:crosses val="autoZero"/>
        <c:auto val="1"/>
        <c:lblOffset val="100"/>
        <c:baseTimeUnit val="days"/>
      </c:dateAx>
      <c:valAx>
        <c:axId val="922660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5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10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6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19-45EC-8F62-0C1F30CFFE29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Actual!$E$24:$Y$24</c:f>
              <c:numCache>
                <c:formatCode>General</c:formatCode>
                <c:ptCount val="21"/>
                <c:pt idx="0">
                  <c:v>15</c:v>
                </c:pt>
                <c:pt idx="1">
                  <c:v>13</c:v>
                </c:pt>
                <c:pt idx="2">
                  <c:v>13</c:v>
                </c:pt>
                <c:pt idx="3">
                  <c:v>11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19-45EC-8F62-0C1F30CFF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338559"/>
        <c:axId val="364338975"/>
      </c:lineChart>
      <c:dateAx>
        <c:axId val="3643385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975"/>
        <c:crosses val="autoZero"/>
        <c:auto val="1"/>
        <c:lblOffset val="100"/>
        <c:baseTimeUnit val="days"/>
      </c:dateAx>
      <c:valAx>
        <c:axId val="36433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/>
      <dgm:spPr/>
      <dgm:t>
        <a:bodyPr/>
        <a:lstStyle/>
        <a:p>
          <a:r>
            <a:rPr lang="en-US" smtClean="0"/>
            <a:t>OVERVIEW</a:t>
          </a:r>
          <a:endParaRPr lang="vi-VN"/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/>
      <dgm:spPr/>
      <dgm:t>
        <a:bodyPr/>
        <a:lstStyle/>
        <a:p>
          <a:r>
            <a:rPr lang="en-US" dirty="0" smtClean="0"/>
            <a:t>DEMO</a:t>
          </a:r>
          <a:endParaRPr lang="vi-VN" dirty="0"/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/>
      <dgm:spPr/>
      <dgm:t>
        <a:bodyPr/>
        <a:lstStyle/>
        <a:p>
          <a:r>
            <a:rPr lang="en-US" dirty="0" smtClean="0"/>
            <a:t>CONCLUSION</a:t>
          </a:r>
          <a:endParaRPr lang="vi-VN" dirty="0"/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3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3">
        <dgm:presLayoutVars>
          <dgm:bulletEnabled val="1"/>
        </dgm:presLayoutVars>
      </dgm:prSet>
      <dgm:spPr/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3"/>
      <dgm:spPr/>
      <dgm:t>
        <a:bodyPr/>
        <a:lstStyle/>
        <a:p>
          <a:endParaRPr lang="vi-VN"/>
        </a:p>
      </dgm:t>
    </dgm:pt>
    <dgm:pt modelId="{9A7F4B0C-AD10-41DC-8849-EABEF1FE0D5F}" type="pres">
      <dgm:prSet presAssocID="{A15432C8-70BD-4D34-BAFB-6A213100431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3">
        <dgm:presLayoutVars>
          <dgm:bulletEnabled val="1"/>
        </dgm:presLayoutVars>
      </dgm:prSet>
      <dgm:spPr/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3"/>
      <dgm:spPr/>
      <dgm:t>
        <a:bodyPr/>
        <a:lstStyle/>
        <a:p>
          <a:endParaRPr lang="vi-VN"/>
        </a:p>
      </dgm:t>
    </dgm:pt>
    <dgm:pt modelId="{87A960D4-FAB6-4FCB-9F50-E336CB124B3F}" type="pres">
      <dgm:prSet presAssocID="{3E67B988-56BF-4726-B37E-6D420826026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893F991-E09F-4AA4-A2C3-4383C8E08A44}" type="presOf" srcId="{3E67B988-56BF-4726-B37E-6D4208260268}" destId="{1C93C1D4-27C4-4CB0-9A9E-9AEF7492A146}" srcOrd="0" destOrd="0" presId="urn:microsoft.com/office/officeart/2005/8/layout/list1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07772FB0-2EEB-4725-BC0A-B9F77853C811}" type="presOf" srcId="{A15432C8-70BD-4D34-BAFB-6A2131004311}" destId="{9A7F4B0C-AD10-41DC-8849-EABEF1FE0D5F}" srcOrd="1" destOrd="0" presId="urn:microsoft.com/office/officeart/2005/8/layout/list1"/>
    <dgm:cxn modelId="{5F778770-1A59-43F4-BF05-3303DD8A3E0C}" type="presOf" srcId="{A15432C8-70BD-4D34-BAFB-6A2131004311}" destId="{2D7B6F18-9930-4719-A02B-6C5DA05F2D3A}" srcOrd="0" destOrd="0" presId="urn:microsoft.com/office/officeart/2005/8/layout/list1"/>
    <dgm:cxn modelId="{B9E9B8B1-3798-4049-A098-6EA0B295A61E}" type="presOf" srcId="{3E67B988-56BF-4726-B37E-6D4208260268}" destId="{87A960D4-FAB6-4FCB-9F50-E336CB124B3F}" srcOrd="1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49049E74-4B7B-4F4B-9CB3-504A5438379B}" type="presParOf" srcId="{D8483756-68F7-418C-9E3F-44C2877A21A5}" destId="{15B72935-F393-4A7B-B4EF-F3EE93902EED}" srcOrd="4" destOrd="0" presId="urn:microsoft.com/office/officeart/2005/8/layout/list1"/>
    <dgm:cxn modelId="{F726A48C-7867-4EE5-A49B-96876E85974A}" type="presParOf" srcId="{15B72935-F393-4A7B-B4EF-F3EE93902EED}" destId="{2D7B6F18-9930-4719-A02B-6C5DA05F2D3A}" srcOrd="0" destOrd="0" presId="urn:microsoft.com/office/officeart/2005/8/layout/list1"/>
    <dgm:cxn modelId="{35C4C1DF-00A5-4944-97B4-BC7867C7A9A3}" type="presParOf" srcId="{15B72935-F393-4A7B-B4EF-F3EE93902EED}" destId="{9A7F4B0C-AD10-41DC-8849-EABEF1FE0D5F}" srcOrd="1" destOrd="0" presId="urn:microsoft.com/office/officeart/2005/8/layout/list1"/>
    <dgm:cxn modelId="{B3D6149D-3120-42BB-8AE9-50F9EFEBBAFB}" type="presParOf" srcId="{D8483756-68F7-418C-9E3F-44C2877A21A5}" destId="{79B61DFC-60DC-47D6-9999-57B87AED7DA8}" srcOrd="5" destOrd="0" presId="urn:microsoft.com/office/officeart/2005/8/layout/list1"/>
    <dgm:cxn modelId="{896D27F5-E8AA-40F9-A8A6-4FA2639B1564}" type="presParOf" srcId="{D8483756-68F7-418C-9E3F-44C2877A21A5}" destId="{3B10F231-E220-49CB-8F68-0441E3DB14BF}" srcOrd="6" destOrd="0" presId="urn:microsoft.com/office/officeart/2005/8/layout/list1"/>
    <dgm:cxn modelId="{310D70B9-EC97-46C6-8E62-00F853F21196}" type="presParOf" srcId="{D8483756-68F7-418C-9E3F-44C2877A21A5}" destId="{49F686E8-28B8-4CA7-9D5E-3B6DDBC6893F}" srcOrd="7" destOrd="0" presId="urn:microsoft.com/office/officeart/2005/8/layout/list1"/>
    <dgm:cxn modelId="{47BED16E-1CD8-4AD5-978F-7016E294A0C1}" type="presParOf" srcId="{D8483756-68F7-418C-9E3F-44C2877A21A5}" destId="{665F82B0-4957-49D5-86D1-9155F69F3F12}" srcOrd="8" destOrd="0" presId="urn:microsoft.com/office/officeart/2005/8/layout/list1"/>
    <dgm:cxn modelId="{318B214D-608C-4775-8D76-19867ED65D82}" type="presParOf" srcId="{665F82B0-4957-49D5-86D1-9155F69F3F12}" destId="{1C93C1D4-27C4-4CB0-9A9E-9AEF7492A146}" srcOrd="0" destOrd="0" presId="urn:microsoft.com/office/officeart/2005/8/layout/list1"/>
    <dgm:cxn modelId="{34DA3414-0372-4E37-8F75-8A78158BE19D}" type="presParOf" srcId="{665F82B0-4957-49D5-86D1-9155F69F3F12}" destId="{87A960D4-FAB6-4FCB-9F50-E336CB124B3F}" srcOrd="1" destOrd="0" presId="urn:microsoft.com/office/officeart/2005/8/layout/list1"/>
    <dgm:cxn modelId="{056F77AF-CF1E-4EE9-AA60-C69B0F54B191}" type="presParOf" srcId="{D8483756-68F7-418C-9E3F-44C2877A21A5}" destId="{3100AD7C-5577-4E2C-81A0-9F22305F814D}" srcOrd="9" destOrd="0" presId="urn:microsoft.com/office/officeart/2005/8/layout/list1"/>
    <dgm:cxn modelId="{3CB93E08-2F5C-4A2F-9583-DB9B1FA6C570}" type="presParOf" srcId="{D8483756-68F7-418C-9E3F-44C2877A21A5}" destId="{C30CDF58-FB26-4B82-A609-83665E6BE2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30201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287544" y="51097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OVERVIEW</a:t>
          </a:r>
          <a:endParaRPr lang="vi-VN" sz="1700" kern="1200"/>
        </a:p>
      </dsp:txBody>
      <dsp:txXfrm>
        <a:off x="312042" y="75595"/>
        <a:ext cx="3976625" cy="452844"/>
      </dsp:txXfrm>
    </dsp:sp>
    <dsp:sp modelId="{3B10F231-E220-49CB-8F68-0441E3DB14BF}">
      <dsp:nvSpPr>
        <dsp:cNvPr id="0" name=""/>
        <dsp:cNvSpPr/>
      </dsp:nvSpPr>
      <dsp:spPr>
        <a:xfrm>
          <a:off x="0" y="107313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287544" y="822217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DEMO</a:t>
          </a:r>
          <a:endParaRPr lang="vi-VN" sz="1700" kern="1200" dirty="0"/>
        </a:p>
      </dsp:txBody>
      <dsp:txXfrm>
        <a:off x="312042" y="846715"/>
        <a:ext cx="3976625" cy="452844"/>
      </dsp:txXfrm>
    </dsp:sp>
    <dsp:sp modelId="{C30CDF58-FB26-4B82-A609-83665E6BE2B0}">
      <dsp:nvSpPr>
        <dsp:cNvPr id="0" name=""/>
        <dsp:cNvSpPr/>
      </dsp:nvSpPr>
      <dsp:spPr>
        <a:xfrm>
          <a:off x="0" y="184425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287544" y="1593336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CONCLUSION</a:t>
          </a:r>
          <a:endParaRPr lang="vi-VN" sz="1700" kern="1200" dirty="0"/>
        </a:p>
      </dsp:txBody>
      <dsp:txXfrm>
        <a:off x="312042" y="1617834"/>
        <a:ext cx="3976625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70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52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96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71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5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55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7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69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9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1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15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77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00b47a8e7_0_8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00b47a8e7_0_8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00b47a8e7_0_9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00b47a8e7_0_9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776ee8e2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776ee8e2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21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135659" y="2582600"/>
            <a:ext cx="273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135659" y="13991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514800" y="300550"/>
            <a:ext cx="23046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YJ_duLOwknvbKC2RxnD9CJ5Lhe5vXfJxzj6yFo--T8/cop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flat-business-landing-page-template_50827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office-workers-sitting-desks_5295274.htm" TargetMode="External"/><Relationship Id="rId3" Type="http://schemas.openxmlformats.org/officeDocument/2006/relationships/hyperlink" Target="https://www.freepik.com/free-vector/people-working-office-flat-design_5185515.htm" TargetMode="External"/><Relationship Id="rId7" Type="http://schemas.openxmlformats.org/officeDocument/2006/relationships/hyperlink" Target="https://www.freepik.com/free-vector/set-young-men-women-reading_531371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flat-world-book-day-banners_4062238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0.xml"/><Relationship Id="rId16" Type="http://schemas.openxmlformats.org/officeDocument/2006/relationships/hyperlink" Target="https://www.freepik.com/free-photo/close-up-woman-doing-her-work_512319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reepik.com/free-vector/set-young-men-women-reading_5313713.htm" TargetMode="External"/><Relationship Id="rId11" Type="http://schemas.openxmlformats.org/officeDocument/2006/relationships/hyperlink" Target="https://www.freepik.com/free-vector/people-office_4015150.htm" TargetMode="External"/><Relationship Id="rId5" Type="http://schemas.openxmlformats.org/officeDocument/2006/relationships/hyperlink" Target="https://www.freepik.com/free-vector/collection-young-men-women-reading_531371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lose-up-woman-doing-her-work_5123196.htm" TargetMode="External"/><Relationship Id="rId10" Type="http://schemas.openxmlformats.org/officeDocument/2006/relationships/hyperlink" Target="https://www.freepik.com/free-vector/people-office_40151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people-working-office-flat-design_518551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people-office_4015146.htm" TargetMode="External"/><Relationship Id="rId14" Type="http://schemas.openxmlformats.org/officeDocument/2006/relationships/hyperlink" Target="https://www.freepik.com/free-vector/office-workers-sitting-desks_5295274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ctrTitle"/>
          </p:nvPr>
        </p:nvSpPr>
        <p:spPr>
          <a:xfrm>
            <a:off x="4067675" y="1886350"/>
            <a:ext cx="422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smtClean="0"/>
              <a:t>UNIVERSITY REVIEWS</a:t>
            </a:r>
            <a:endParaRPr sz="7200" b="1" dirty="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4762210" y="3938950"/>
            <a:ext cx="353004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MENTOR: HA THI NHU HANG</a:t>
            </a:r>
            <a:endParaRPr sz="2000"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671991" y="1439873"/>
            <a:ext cx="3155468" cy="3232677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9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457" y="368839"/>
            <a:ext cx="1892078" cy="47587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" name="Hộp Văn bản 1"/>
          <p:cNvSpPr txBox="1"/>
          <p:nvPr/>
        </p:nvSpPr>
        <p:spPr>
          <a:xfrm>
            <a:off x="5570883" y="1059692"/>
            <a:ext cx="27213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mtClean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CAPSTONE PROJECT 1</a:t>
            </a:r>
            <a:endParaRPr lang="en-US" sz="3500" b="1">
              <a:solidFill>
                <a:schemeClr val="bg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5127191" y="310800"/>
            <a:ext cx="31024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RELATIONSHIP DATABASE</a:t>
            </a:r>
            <a:endParaRPr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5" y="209894"/>
            <a:ext cx="4449105" cy="472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286001" y="329500"/>
            <a:ext cx="4622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Sprint 1 </a:t>
            </a:r>
            <a:r>
              <a:rPr lang="en-US" dirty="0" err="1" smtClean="0"/>
              <a:t>burndown</a:t>
            </a:r>
            <a:r>
              <a:rPr lang="en-US" dirty="0" smtClean="0"/>
              <a:t> chart</a:t>
            </a:r>
            <a:endParaRPr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96993"/>
              </p:ext>
            </p:extLst>
          </p:nvPr>
        </p:nvGraphicFramePr>
        <p:xfrm>
          <a:off x="254001" y="1384300"/>
          <a:ext cx="7975600" cy="344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261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286001" y="329500"/>
            <a:ext cx="4622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Sprint 2 </a:t>
            </a:r>
            <a:r>
              <a:rPr lang="en-US" dirty="0" err="1" smtClean="0"/>
              <a:t>burndown</a:t>
            </a:r>
            <a:r>
              <a:rPr lang="en-US" dirty="0" smtClean="0"/>
              <a:t> chart</a:t>
            </a:r>
            <a:endParaRPr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502984"/>
              </p:ext>
            </p:extLst>
          </p:nvPr>
        </p:nvGraphicFramePr>
        <p:xfrm>
          <a:off x="261257" y="960400"/>
          <a:ext cx="8121651" cy="4048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328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286001" y="329500"/>
            <a:ext cx="4622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Sprint 3 </a:t>
            </a:r>
            <a:r>
              <a:rPr lang="en-US" dirty="0" err="1" smtClean="0"/>
              <a:t>burndown</a:t>
            </a:r>
            <a:r>
              <a:rPr lang="en-US" dirty="0" smtClean="0"/>
              <a:t> chart</a:t>
            </a:r>
            <a:endParaRPr dirty="0"/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55300"/>
              </p:ext>
            </p:extLst>
          </p:nvPr>
        </p:nvGraphicFramePr>
        <p:xfrm>
          <a:off x="419100" y="960401"/>
          <a:ext cx="8115300" cy="404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462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286001" y="329500"/>
            <a:ext cx="4622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Sprint 4 </a:t>
            </a:r>
            <a:r>
              <a:rPr lang="en-US" dirty="0" err="1" smtClean="0"/>
              <a:t>burndown</a:t>
            </a:r>
            <a:r>
              <a:rPr lang="en-US" dirty="0" smtClean="0"/>
              <a:t> chart</a:t>
            </a:r>
            <a:endParaRPr dirty="0"/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23317"/>
              </p:ext>
            </p:extLst>
          </p:nvPr>
        </p:nvGraphicFramePr>
        <p:xfrm>
          <a:off x="249288" y="960400"/>
          <a:ext cx="8266062" cy="40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84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549575" y="458201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develop tool</a:t>
            </a:r>
            <a:endParaRPr b="1" dirty="0"/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REACT JS/ material </a:t>
            </a:r>
            <a:r>
              <a:rPr lang="en-US" b="1" dirty="0" err="1" smtClean="0"/>
              <a:t>ui</a:t>
            </a:r>
            <a:endParaRPr b="1" dirty="0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HTML/ CSS/ JavaSCRIPT</a:t>
            </a:r>
            <a:endParaRPr b="1" dirty="0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4161261" y="4357239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Github</a:t>
            </a:r>
            <a:r>
              <a:rPr lang="en-US" b="1" dirty="0" smtClean="0"/>
              <a:t>/ </a:t>
            </a:r>
            <a:r>
              <a:rPr lang="en-US" b="1" dirty="0" err="1" smtClean="0"/>
              <a:t>trello</a:t>
            </a:r>
            <a:endParaRPr b="1" dirty="0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406094" y="2615019"/>
            <a:ext cx="122301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K</a:t>
            </a:r>
            <a:r>
              <a:rPr lang="en" b="1" dirty="0" smtClean="0"/>
              <a:t>eystone js</a:t>
            </a:r>
            <a:endParaRPr b="1" dirty="0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51540" y="1401002"/>
            <a:ext cx="887247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nodejs</a:t>
            </a:r>
            <a:endParaRPr b="1" dirty="0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415378" y="3803754"/>
            <a:ext cx="9930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mongodb</a:t>
            </a:r>
            <a:endParaRPr b="1" dirty="0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rot="16200000" flipH="1">
            <a:off x="4027267" y="3532557"/>
            <a:ext cx="792302" cy="6952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5427275" y="3311975"/>
            <a:ext cx="876300" cy="80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113131" y="15079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" y="168524"/>
            <a:ext cx="3686784" cy="47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2594995" y="322081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4" y="218126"/>
            <a:ext cx="2007062" cy="4565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8"/>
          <a:stretch/>
        </p:blipFill>
        <p:spPr>
          <a:xfrm>
            <a:off x="2233045" y="218126"/>
            <a:ext cx="3120006" cy="2763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50" y="218126"/>
            <a:ext cx="361351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4655931" y="164128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142875"/>
            <a:ext cx="322198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84781" y="260163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" y="142875"/>
            <a:ext cx="6366551" cy="47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1E2128"/>
                </a:solidFill>
              </a:rPr>
              <a:t>MEMBERS OF THE TEAM</a:t>
            </a:r>
            <a:endParaRPr dirty="0">
              <a:solidFill>
                <a:srgbClr val="1E2128"/>
              </a:solidFill>
            </a:endParaRPr>
          </a:p>
        </p:txBody>
      </p:sp>
      <p:grpSp>
        <p:nvGrpSpPr>
          <p:cNvPr id="267" name="Google Shape;267;p21"/>
          <p:cNvGrpSpPr/>
          <p:nvPr/>
        </p:nvGrpSpPr>
        <p:grpSpPr>
          <a:xfrm>
            <a:off x="4690625" y="3070200"/>
            <a:ext cx="2038740" cy="1690708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6512921" y="3952980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60146" y="3082802"/>
            <a:ext cx="856133" cy="1691013"/>
            <a:chOff x="5413625" y="1307575"/>
            <a:chExt cx="802600" cy="1585275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654600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5670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title" idx="2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01.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723000" y="240790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1E2128"/>
                </a:solidFill>
              </a:rPr>
              <a:t>NGUYEN VAN MINH TOI</a:t>
            </a:r>
            <a:br>
              <a:rPr lang="en" sz="2000" b="1" dirty="0" smtClean="0">
                <a:solidFill>
                  <a:srgbClr val="1E2128"/>
                </a:solidFill>
              </a:rPr>
            </a:br>
            <a:r>
              <a:rPr lang="en" sz="2000" b="1" dirty="0" smtClean="0">
                <a:solidFill>
                  <a:srgbClr val="1E2128"/>
                </a:solidFill>
              </a:rPr>
              <a:t>(team leader)</a:t>
            </a:r>
            <a:endParaRPr sz="2000" b="1" dirty="0">
              <a:solidFill>
                <a:srgbClr val="1E2128"/>
              </a:solidFill>
            </a:endParaRPr>
          </a:p>
        </p:txBody>
      </p:sp>
      <p:sp>
        <p:nvSpPr>
          <p:cNvPr id="296" name="Google Shape;296;p21"/>
          <p:cNvSpPr txBox="1">
            <a:spLocks noGrp="1"/>
          </p:cNvSpPr>
          <p:nvPr>
            <p:ph type="title" idx="5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02.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651728" y="240790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mtClean="0">
                <a:solidFill>
                  <a:srgbClr val="1E2128"/>
                </a:solidFill>
              </a:rPr>
              <a:t>NGUYEN HUU THIEN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8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03.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4572000" y="2411162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smtClean="0">
                <a:solidFill>
                  <a:srgbClr val="1E2128"/>
                </a:solidFill>
              </a:rPr>
              <a:t>HUYNH THI QUY THUONG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302" name="Google Shape;302;p21"/>
          <p:cNvSpPr txBox="1">
            <a:spLocks noGrp="1"/>
          </p:cNvSpPr>
          <p:nvPr>
            <p:ph type="title" idx="14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04.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6530159" y="240608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smtClean="0">
                <a:solidFill>
                  <a:srgbClr val="1E2128"/>
                </a:solidFill>
              </a:rPr>
              <a:t>HO XUAN SANG</a:t>
            </a:r>
            <a:endParaRPr sz="2000" b="1">
              <a:solidFill>
                <a:srgbClr val="1E212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7286359" y="1727014"/>
            <a:ext cx="1840118" cy="1359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1" y="228600"/>
            <a:ext cx="718697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436981" y="3609646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" y="85725"/>
            <a:ext cx="3281688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64" y="85725"/>
            <a:ext cx="522046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08581" y="1838325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52400"/>
            <a:ext cx="64740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3531981" y="39844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9" y="133350"/>
            <a:ext cx="4615956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5" y="133350"/>
            <a:ext cx="415688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CONCLUISION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3622337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New technology</a:t>
            </a:r>
          </a:p>
          <a:p>
            <a:pPr marL="0" lvl="0" indent="0"/>
            <a:r>
              <a:rPr lang="en-US" dirty="0" smtClean="0"/>
              <a:t>Improve process</a:t>
            </a:r>
            <a:endParaRPr lang="en-US" dirty="0"/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622337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Learning</a:t>
            </a:r>
            <a:endParaRPr b="1" dirty="0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5558390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Unify </a:t>
            </a:r>
            <a:r>
              <a:rPr lang="en-US" dirty="0"/>
              <a:t>ideas and manage time</a:t>
            </a:r>
            <a:endParaRPr dirty="0"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5558390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difficult</a:t>
            </a:r>
            <a:endParaRPr b="1"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1686287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Insufficient time and resources</a:t>
            </a:r>
            <a:endParaRPr sz="1100" dirty="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1686287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90% complete</a:t>
            </a: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6134684" y="208097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4198637" y="20810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2262590" y="2081028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37" y="2229700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334" y="221557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187" y="2229700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768" y="75756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49466" y="1861519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Does anyone have any questions</a:t>
            </a:r>
            <a:r>
              <a:rPr lang="en" sz="2800" dirty="0" smtClean="0"/>
              <a:t>?</a:t>
            </a:r>
            <a:endParaRPr sz="2800" dirty="0"/>
          </a:p>
        </p:txBody>
      </p: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292796" y="3400385"/>
            <a:ext cx="2772080" cy="1203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Google Shape;1053;p33"/>
          <p:cNvSpPr/>
          <p:nvPr/>
        </p:nvSpPr>
        <p:spPr>
          <a:xfrm>
            <a:off x="3610021" y="3835566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62802" y="3857283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5297728" y="383556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1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8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2441293" cy="564907"/>
          </a:xfrm>
        </p:spPr>
        <p:txBody>
          <a:bodyPr/>
          <a:lstStyle/>
          <a:p>
            <a:r>
              <a:rPr lang="en-US" b="1" dirty="0" smtClean="0"/>
              <a:t>Allocation view</a:t>
            </a:r>
            <a:endParaRPr lang="en-US" b="1" dirty="0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WORK PROGRESS</a:t>
              </a:r>
              <a:endParaRPr lang="vi-VN" sz="1700" kern="12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Process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Finished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2</a:t>
            </a:r>
            <a:endParaRPr b="1"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Unfinished</a:t>
            </a:r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4</a:t>
            </a:r>
            <a:endParaRPr b="1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Processing</a:t>
            </a:r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3</a:t>
            </a:r>
            <a:endParaRPr b="1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smtClean="0"/>
              <a:t>Finished</a:t>
            </a:r>
            <a:endParaRPr sz="110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1</a:t>
            </a:r>
            <a:endParaRPr b="1"/>
          </a:p>
        </p:txBody>
      </p:sp>
      <p:sp>
        <p:nvSpPr>
          <p:cNvPr id="551" name="Google Shape;551;p26"/>
          <p:cNvSpPr/>
          <p:nvPr/>
        </p:nvSpPr>
        <p:spPr>
          <a:xfrm>
            <a:off x="13524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2885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2245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1606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223" y="212493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25" y="21249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075" y="2124926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172" y="2124922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/>
              <a:t>CONTENTS</a:t>
            </a:r>
            <a:endParaRPr sz="4400" b="1" dirty="0"/>
          </a:p>
        </p:txBody>
      </p:sp>
      <p:grpSp>
        <p:nvGrpSpPr>
          <p:cNvPr id="239" name="Google Shape;239;p20"/>
          <p:cNvGrpSpPr/>
          <p:nvPr/>
        </p:nvGrpSpPr>
        <p:grpSpPr>
          <a:xfrm>
            <a:off x="449775" y="2586050"/>
            <a:ext cx="1581350" cy="2236395"/>
            <a:chOff x="449775" y="2586050"/>
            <a:chExt cx="1581350" cy="2236395"/>
          </a:xfrm>
        </p:grpSpPr>
        <p:grpSp>
          <p:nvGrpSpPr>
            <p:cNvPr id="240" name="Google Shape;240;p20"/>
            <p:cNvGrpSpPr/>
            <p:nvPr/>
          </p:nvGrpSpPr>
          <p:grpSpPr>
            <a:xfrm>
              <a:off x="449775" y="2586050"/>
              <a:ext cx="1581350" cy="1805658"/>
              <a:chOff x="3708086" y="2471407"/>
              <a:chExt cx="2111000" cy="2410437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828900" y="3467800"/>
                <a:ext cx="754425" cy="93477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37391" extrusionOk="0">
                    <a:moveTo>
                      <a:pt x="30177" y="1"/>
                    </a:moveTo>
                    <a:cubicBezTo>
                      <a:pt x="21337" y="4386"/>
                      <a:pt x="14294" y="11656"/>
                      <a:pt x="7857" y="19135"/>
                    </a:cubicBezTo>
                    <a:cubicBezTo>
                      <a:pt x="5678" y="21667"/>
                      <a:pt x="3523" y="24273"/>
                      <a:pt x="2072" y="27283"/>
                    </a:cubicBezTo>
                    <a:cubicBezTo>
                      <a:pt x="1057" y="29391"/>
                      <a:pt x="407" y="31674"/>
                      <a:pt x="151" y="34000"/>
                    </a:cubicBezTo>
                    <a:lnTo>
                      <a:pt x="151" y="34000"/>
                    </a:lnTo>
                    <a:cubicBezTo>
                      <a:pt x="4913" y="23640"/>
                      <a:pt x="17457" y="18995"/>
                      <a:pt x="23818" y="9477"/>
                    </a:cubicBezTo>
                    <a:cubicBezTo>
                      <a:pt x="25939" y="6302"/>
                      <a:pt x="27368" y="2588"/>
                      <a:pt x="30177" y="1"/>
                    </a:cubicBezTo>
                    <a:close/>
                    <a:moveTo>
                      <a:pt x="151" y="34000"/>
                    </a:moveTo>
                    <a:cubicBezTo>
                      <a:pt x="100" y="34111"/>
                      <a:pt x="49" y="34223"/>
                      <a:pt x="0" y="34336"/>
                    </a:cubicBezTo>
                    <a:lnTo>
                      <a:pt x="30" y="35897"/>
                    </a:lnTo>
                    <a:lnTo>
                      <a:pt x="30" y="35897"/>
                    </a:lnTo>
                    <a:cubicBezTo>
                      <a:pt x="41" y="35264"/>
                      <a:pt x="81" y="34630"/>
                      <a:pt x="151" y="34000"/>
                    </a:cubicBezTo>
                    <a:close/>
                    <a:moveTo>
                      <a:pt x="30" y="35897"/>
                    </a:moveTo>
                    <a:cubicBezTo>
                      <a:pt x="21" y="36395"/>
                      <a:pt x="30" y="36893"/>
                      <a:pt x="58" y="37391"/>
                    </a:cubicBezTo>
                    <a:lnTo>
                      <a:pt x="30" y="358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901125" y="3222900"/>
                <a:ext cx="931575" cy="946825"/>
              </a:xfrm>
              <a:custGeom>
                <a:avLst/>
                <a:gdLst/>
                <a:ahLst/>
                <a:cxnLst/>
                <a:rect l="l" t="t" r="r" b="b"/>
                <a:pathLst>
                  <a:path w="37263" h="37873" extrusionOk="0">
                    <a:moveTo>
                      <a:pt x="1115" y="0"/>
                    </a:moveTo>
                    <a:cubicBezTo>
                      <a:pt x="745" y="0"/>
                      <a:pt x="373" y="26"/>
                      <a:pt x="0" y="80"/>
                    </a:cubicBezTo>
                    <a:cubicBezTo>
                      <a:pt x="6964" y="2503"/>
                      <a:pt x="11197" y="10061"/>
                      <a:pt x="18197" y="12379"/>
                    </a:cubicBezTo>
                    <a:cubicBezTo>
                      <a:pt x="19242" y="12724"/>
                      <a:pt x="20330" y="12945"/>
                      <a:pt x="21341" y="13380"/>
                    </a:cubicBezTo>
                    <a:cubicBezTo>
                      <a:pt x="23849" y="14457"/>
                      <a:pt x="25616" y="16715"/>
                      <a:pt x="27273" y="18885"/>
                    </a:cubicBezTo>
                    <a:cubicBezTo>
                      <a:pt x="31663" y="24633"/>
                      <a:pt x="36200" y="30718"/>
                      <a:pt x="37262" y="37872"/>
                    </a:cubicBezTo>
                    <a:lnTo>
                      <a:pt x="36981" y="33148"/>
                    </a:lnTo>
                    <a:cubicBezTo>
                      <a:pt x="35283" y="26220"/>
                      <a:pt x="33398" y="18944"/>
                      <a:pt x="28436" y="13820"/>
                    </a:cubicBezTo>
                    <a:cubicBezTo>
                      <a:pt x="25147" y="10421"/>
                      <a:pt x="20796" y="8292"/>
                      <a:pt x="16539" y="6229"/>
                    </a:cubicBezTo>
                    <a:cubicBezTo>
                      <a:pt x="13777" y="4891"/>
                      <a:pt x="11016" y="3553"/>
                      <a:pt x="8254" y="2215"/>
                    </a:cubicBezTo>
                    <a:cubicBezTo>
                      <a:pt x="5994" y="1121"/>
                      <a:pt x="3584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399900" y="2757150"/>
                <a:ext cx="463300" cy="1149225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459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2" y="224"/>
                      <a:pt x="129" y="445"/>
                      <a:pt x="200" y="663"/>
                    </a:cubicBezTo>
                    <a:lnTo>
                      <a:pt x="200" y="663"/>
                    </a:lnTo>
                    <a:lnTo>
                      <a:pt x="0" y="1"/>
                    </a:lnTo>
                    <a:close/>
                    <a:moveTo>
                      <a:pt x="200" y="663"/>
                    </a:moveTo>
                    <a:lnTo>
                      <a:pt x="5464" y="18130"/>
                    </a:lnTo>
                    <a:cubicBezTo>
                      <a:pt x="5940" y="19709"/>
                      <a:pt x="6428" y="21313"/>
                      <a:pt x="7338" y="22690"/>
                    </a:cubicBezTo>
                    <a:cubicBezTo>
                      <a:pt x="8205" y="24000"/>
                      <a:pt x="9413" y="25041"/>
                      <a:pt x="10500" y="26175"/>
                    </a:cubicBezTo>
                    <a:cubicBezTo>
                      <a:pt x="15359" y="31249"/>
                      <a:pt x="17816" y="38532"/>
                      <a:pt x="17023" y="45511"/>
                    </a:cubicBezTo>
                    <a:lnTo>
                      <a:pt x="17037" y="45968"/>
                    </a:lnTo>
                    <a:cubicBezTo>
                      <a:pt x="17803" y="40211"/>
                      <a:pt x="18532" y="34136"/>
                      <a:pt x="16304" y="28771"/>
                    </a:cubicBezTo>
                    <a:cubicBezTo>
                      <a:pt x="15347" y="26465"/>
                      <a:pt x="13882" y="24408"/>
                      <a:pt x="12738" y="22188"/>
                    </a:cubicBezTo>
                    <a:cubicBezTo>
                      <a:pt x="11698" y="20168"/>
                      <a:pt x="10924" y="18017"/>
                      <a:pt x="9854" y="16012"/>
                    </a:cubicBezTo>
                    <a:cubicBezTo>
                      <a:pt x="6998" y="10660"/>
                      <a:pt x="2064" y="6394"/>
                      <a:pt x="200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708086" y="2471407"/>
                <a:ext cx="2111000" cy="2410437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940" extrusionOk="0">
                    <a:moveTo>
                      <a:pt x="48409" y="0"/>
                    </a:moveTo>
                    <a:lnTo>
                      <a:pt x="48409" y="0"/>
                    </a:lnTo>
                    <a:cubicBezTo>
                      <a:pt x="42637" y="11493"/>
                      <a:pt x="40782" y="24910"/>
                      <a:pt x="43220" y="37538"/>
                    </a:cubicBezTo>
                    <a:cubicBezTo>
                      <a:pt x="43868" y="40886"/>
                      <a:pt x="44799" y="44300"/>
                      <a:pt x="44815" y="47667"/>
                    </a:cubicBezTo>
                    <a:cubicBezTo>
                      <a:pt x="44794" y="47732"/>
                      <a:pt x="44775" y="47801"/>
                      <a:pt x="44775" y="47864"/>
                    </a:cubicBezTo>
                    <a:cubicBezTo>
                      <a:pt x="44735" y="48558"/>
                      <a:pt x="44707" y="49251"/>
                      <a:pt x="44656" y="49958"/>
                    </a:cubicBezTo>
                    <a:cubicBezTo>
                      <a:pt x="44595" y="50391"/>
                      <a:pt x="44534" y="50824"/>
                      <a:pt x="44431" y="51254"/>
                    </a:cubicBezTo>
                    <a:lnTo>
                      <a:pt x="44531" y="52569"/>
                    </a:lnTo>
                    <a:cubicBezTo>
                      <a:pt x="44383" y="55348"/>
                      <a:pt x="44250" y="58130"/>
                      <a:pt x="44129" y="60917"/>
                    </a:cubicBezTo>
                    <a:cubicBezTo>
                      <a:pt x="44117" y="61139"/>
                      <a:pt x="44105" y="61385"/>
                      <a:pt x="44103" y="61621"/>
                    </a:cubicBezTo>
                    <a:cubicBezTo>
                      <a:pt x="44079" y="61655"/>
                      <a:pt x="44052" y="61687"/>
                      <a:pt x="44026" y="61721"/>
                    </a:cubicBezTo>
                    <a:lnTo>
                      <a:pt x="44102" y="61770"/>
                    </a:lnTo>
                    <a:cubicBezTo>
                      <a:pt x="44063" y="62479"/>
                      <a:pt x="44036" y="63175"/>
                      <a:pt x="43995" y="63885"/>
                    </a:cubicBezTo>
                    <a:cubicBezTo>
                      <a:pt x="43942" y="65295"/>
                      <a:pt x="43888" y="66718"/>
                      <a:pt x="43847" y="68128"/>
                    </a:cubicBezTo>
                    <a:cubicBezTo>
                      <a:pt x="43847" y="68137"/>
                      <a:pt x="43847" y="68145"/>
                      <a:pt x="43847" y="68153"/>
                    </a:cubicBezTo>
                    <a:cubicBezTo>
                      <a:pt x="37848" y="56039"/>
                      <a:pt x="25260" y="47369"/>
                      <a:pt x="11762" y="46280"/>
                    </a:cubicBezTo>
                    <a:lnTo>
                      <a:pt x="11762" y="46280"/>
                    </a:lnTo>
                    <a:cubicBezTo>
                      <a:pt x="13993" y="47792"/>
                      <a:pt x="14922" y="50557"/>
                      <a:pt x="16332" y="52853"/>
                    </a:cubicBezTo>
                    <a:cubicBezTo>
                      <a:pt x="18731" y="56764"/>
                      <a:pt x="22695" y="59465"/>
                      <a:pt x="26810" y="61494"/>
                    </a:cubicBezTo>
                    <a:cubicBezTo>
                      <a:pt x="30925" y="63525"/>
                      <a:pt x="35301" y="65004"/>
                      <a:pt x="39351" y="67162"/>
                    </a:cubicBezTo>
                    <a:cubicBezTo>
                      <a:pt x="40944" y="68011"/>
                      <a:pt x="42511" y="69007"/>
                      <a:pt x="43781" y="70273"/>
                    </a:cubicBezTo>
                    <a:lnTo>
                      <a:pt x="43781" y="70277"/>
                    </a:lnTo>
                    <a:cubicBezTo>
                      <a:pt x="43740" y="71378"/>
                      <a:pt x="43727" y="72453"/>
                      <a:pt x="43713" y="73554"/>
                    </a:cubicBezTo>
                    <a:lnTo>
                      <a:pt x="43713" y="73570"/>
                    </a:lnTo>
                    <a:cubicBezTo>
                      <a:pt x="39286" y="71260"/>
                      <a:pt x="34294" y="70053"/>
                      <a:pt x="29305" y="70053"/>
                    </a:cubicBezTo>
                    <a:cubicBezTo>
                      <a:pt x="27111" y="70053"/>
                      <a:pt x="24918" y="70286"/>
                      <a:pt x="22774" y="70761"/>
                    </a:cubicBezTo>
                    <a:cubicBezTo>
                      <a:pt x="21008" y="71153"/>
                      <a:pt x="19268" y="71701"/>
                      <a:pt x="17469" y="71892"/>
                    </a:cubicBezTo>
                    <a:cubicBezTo>
                      <a:pt x="16797" y="71963"/>
                      <a:pt x="16122" y="71984"/>
                      <a:pt x="15447" y="71984"/>
                    </a:cubicBezTo>
                    <a:cubicBezTo>
                      <a:pt x="14470" y="71984"/>
                      <a:pt x="13492" y="71940"/>
                      <a:pt x="12514" y="71940"/>
                    </a:cubicBezTo>
                    <a:cubicBezTo>
                      <a:pt x="12276" y="71940"/>
                      <a:pt x="12037" y="71943"/>
                      <a:pt x="11798" y="71949"/>
                    </a:cubicBezTo>
                    <a:cubicBezTo>
                      <a:pt x="7597" y="72068"/>
                      <a:pt x="3440" y="73444"/>
                      <a:pt x="1" y="75857"/>
                    </a:cubicBezTo>
                    <a:cubicBezTo>
                      <a:pt x="2500" y="74923"/>
                      <a:pt x="5041" y="73981"/>
                      <a:pt x="7701" y="73777"/>
                    </a:cubicBezTo>
                    <a:cubicBezTo>
                      <a:pt x="8126" y="73744"/>
                      <a:pt x="8550" y="73730"/>
                      <a:pt x="8975" y="73730"/>
                    </a:cubicBezTo>
                    <a:cubicBezTo>
                      <a:pt x="11055" y="73730"/>
                      <a:pt x="13137" y="74057"/>
                      <a:pt x="15223" y="74065"/>
                    </a:cubicBezTo>
                    <a:cubicBezTo>
                      <a:pt x="15255" y="74066"/>
                      <a:pt x="15286" y="74066"/>
                      <a:pt x="15318" y="74066"/>
                    </a:cubicBezTo>
                    <a:cubicBezTo>
                      <a:pt x="17995" y="74066"/>
                      <a:pt x="20643" y="73551"/>
                      <a:pt x="23300" y="73216"/>
                    </a:cubicBezTo>
                    <a:cubicBezTo>
                      <a:pt x="25759" y="72907"/>
                      <a:pt x="28233" y="72753"/>
                      <a:pt x="30705" y="72753"/>
                    </a:cubicBezTo>
                    <a:cubicBezTo>
                      <a:pt x="34023" y="72753"/>
                      <a:pt x="37339" y="73031"/>
                      <a:pt x="40619" y="73586"/>
                    </a:cubicBezTo>
                    <a:cubicBezTo>
                      <a:pt x="41667" y="73763"/>
                      <a:pt x="42736" y="74005"/>
                      <a:pt x="43688" y="74454"/>
                    </a:cubicBezTo>
                    <a:cubicBezTo>
                      <a:pt x="43607" y="78720"/>
                      <a:pt x="43621" y="83013"/>
                      <a:pt x="43755" y="87266"/>
                    </a:cubicBezTo>
                    <a:cubicBezTo>
                      <a:pt x="43809" y="88810"/>
                      <a:pt x="43876" y="90341"/>
                      <a:pt x="43970" y="91885"/>
                    </a:cubicBezTo>
                    <a:cubicBezTo>
                      <a:pt x="44614" y="91913"/>
                      <a:pt x="45259" y="91926"/>
                      <a:pt x="45890" y="91940"/>
                    </a:cubicBezTo>
                    <a:cubicBezTo>
                      <a:pt x="45890" y="90368"/>
                      <a:pt x="45863" y="88810"/>
                      <a:pt x="45836" y="87253"/>
                    </a:cubicBezTo>
                    <a:cubicBezTo>
                      <a:pt x="45770" y="82338"/>
                      <a:pt x="45688" y="77436"/>
                      <a:pt x="45676" y="72506"/>
                    </a:cubicBezTo>
                    <a:cubicBezTo>
                      <a:pt x="45649" y="71822"/>
                      <a:pt x="45649" y="71123"/>
                      <a:pt x="45649" y="70425"/>
                    </a:cubicBezTo>
                    <a:cubicBezTo>
                      <a:pt x="45649" y="66769"/>
                      <a:pt x="45693" y="63109"/>
                      <a:pt x="45782" y="59444"/>
                    </a:cubicBezTo>
                    <a:cubicBezTo>
                      <a:pt x="48934" y="55413"/>
                      <a:pt x="52428" y="51651"/>
                      <a:pt x="56254" y="48254"/>
                    </a:cubicBezTo>
                    <a:cubicBezTo>
                      <a:pt x="62514" y="42694"/>
                      <a:pt x="69558" y="38097"/>
                      <a:pt x="76572" y="33523"/>
                    </a:cubicBezTo>
                    <a:cubicBezTo>
                      <a:pt x="79064" y="31897"/>
                      <a:pt x="81598" y="30252"/>
                      <a:pt x="84439" y="29365"/>
                    </a:cubicBezTo>
                    <a:cubicBezTo>
                      <a:pt x="84028" y="29346"/>
                      <a:pt x="83617" y="29337"/>
                      <a:pt x="83206" y="29337"/>
                    </a:cubicBezTo>
                    <a:cubicBezTo>
                      <a:pt x="78138" y="29337"/>
                      <a:pt x="73077" y="30737"/>
                      <a:pt x="68739" y="33355"/>
                    </a:cubicBezTo>
                    <a:cubicBezTo>
                      <a:pt x="66371" y="34783"/>
                      <a:pt x="64231" y="36553"/>
                      <a:pt x="62102" y="38316"/>
                    </a:cubicBezTo>
                    <a:lnTo>
                      <a:pt x="53047" y="45809"/>
                    </a:lnTo>
                    <a:cubicBezTo>
                      <a:pt x="51663" y="46955"/>
                      <a:pt x="50257" y="48123"/>
                      <a:pt x="49269" y="49624"/>
                    </a:cubicBezTo>
                    <a:cubicBezTo>
                      <a:pt x="48343" y="51030"/>
                      <a:pt x="47827" y="52662"/>
                      <a:pt x="47324" y="54268"/>
                    </a:cubicBezTo>
                    <a:cubicBezTo>
                      <a:pt x="46810" y="55908"/>
                      <a:pt x="46295" y="57550"/>
                      <a:pt x="45781" y="59190"/>
                    </a:cubicBezTo>
                    <a:lnTo>
                      <a:pt x="45781" y="59158"/>
                    </a:lnTo>
                    <a:cubicBezTo>
                      <a:pt x="45847" y="57076"/>
                      <a:pt x="45942" y="54981"/>
                      <a:pt x="46036" y="52900"/>
                    </a:cubicBezTo>
                    <a:cubicBezTo>
                      <a:pt x="46063" y="52577"/>
                      <a:pt x="46076" y="52281"/>
                      <a:pt x="46090" y="51972"/>
                    </a:cubicBezTo>
                    <a:cubicBezTo>
                      <a:pt x="46090" y="51964"/>
                      <a:pt x="46090" y="51957"/>
                      <a:pt x="46091" y="51948"/>
                    </a:cubicBezTo>
                    <a:cubicBezTo>
                      <a:pt x="46915" y="49441"/>
                      <a:pt x="47932" y="46925"/>
                      <a:pt x="48400" y="44366"/>
                    </a:cubicBezTo>
                    <a:cubicBezTo>
                      <a:pt x="48847" y="41922"/>
                      <a:pt x="48785" y="39416"/>
                      <a:pt x="48631" y="36936"/>
                    </a:cubicBezTo>
                    <a:cubicBezTo>
                      <a:pt x="47867" y="24568"/>
                      <a:pt x="44905" y="11887"/>
                      <a:pt x="48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841575" y="2547625"/>
                <a:ext cx="624725" cy="1316775"/>
              </a:xfrm>
              <a:custGeom>
                <a:avLst/>
                <a:gdLst/>
                <a:ahLst/>
                <a:cxnLst/>
                <a:rect l="l" t="t" r="r" b="b"/>
                <a:pathLst>
                  <a:path w="24989" h="52671" extrusionOk="0">
                    <a:moveTo>
                      <a:pt x="24988" y="0"/>
                    </a:moveTo>
                    <a:lnTo>
                      <a:pt x="24988" y="0"/>
                    </a:lnTo>
                    <a:cubicBezTo>
                      <a:pt x="20983" y="4436"/>
                      <a:pt x="16943" y="8918"/>
                      <a:pt x="13985" y="14111"/>
                    </a:cubicBezTo>
                    <a:cubicBezTo>
                      <a:pt x="12612" y="16521"/>
                      <a:pt x="11487" y="19061"/>
                      <a:pt x="10363" y="21597"/>
                    </a:cubicBezTo>
                    <a:cubicBezTo>
                      <a:pt x="6326" y="30707"/>
                      <a:pt x="2261" y="39901"/>
                      <a:pt x="191" y="49649"/>
                    </a:cubicBezTo>
                    <a:lnTo>
                      <a:pt x="1" y="52671"/>
                    </a:lnTo>
                    <a:cubicBezTo>
                      <a:pt x="560" y="46681"/>
                      <a:pt x="6460" y="42876"/>
                      <a:pt x="9894" y="37936"/>
                    </a:cubicBezTo>
                    <a:cubicBezTo>
                      <a:pt x="12782" y="33781"/>
                      <a:pt x="13936" y="28710"/>
                      <a:pt x="15334" y="23847"/>
                    </a:cubicBezTo>
                    <a:cubicBezTo>
                      <a:pt x="17712" y="15583"/>
                      <a:pt x="20948" y="7591"/>
                      <a:pt x="249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" name="Google Shape;246;p20"/>
            <p:cNvSpPr/>
            <p:nvPr/>
          </p:nvSpPr>
          <p:spPr>
            <a:xfrm>
              <a:off x="1002079" y="4318470"/>
              <a:ext cx="586939" cy="503976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3305601999"/>
              </p:ext>
            </p:extLst>
          </p:nvPr>
        </p:nvGraphicFramePr>
        <p:xfrm>
          <a:off x="2492566" y="1814945"/>
          <a:ext cx="5750888" cy="232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DOCUMENTS</a:t>
            </a:r>
            <a:endParaRPr b="1" dirty="0"/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PROJECT PLAN</a:t>
            </a:r>
            <a:endParaRPr b="1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PROPOSAL</a:t>
            </a:r>
            <a:endParaRPr b="1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662923" y="3873270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STORY</a:t>
            </a:r>
            <a:endParaRPr b="1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INTERFACE DESIGN</a:t>
            </a:r>
            <a:endParaRPr b="1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37709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BACKLOG</a:t>
            </a:r>
            <a:endParaRPr b="1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29182" y="3873270"/>
            <a:ext cx="140749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DATABASE DESIGN</a:t>
            </a:r>
            <a:endParaRPr b="1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5427275" y="3311975"/>
            <a:ext cx="876300" cy="80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1627;p34"/>
          <p:cNvGrpSpPr/>
          <p:nvPr/>
        </p:nvGrpSpPr>
        <p:grpSpPr>
          <a:xfrm>
            <a:off x="156715" y="138545"/>
            <a:ext cx="1635624" cy="1537272"/>
            <a:chOff x="1023150" y="238100"/>
            <a:chExt cx="5572825" cy="5237725"/>
          </a:xfrm>
        </p:grpSpPr>
        <p:sp>
          <p:nvSpPr>
            <p:cNvPr id="77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/>
          <p:cNvSpPr txBox="1"/>
          <p:nvPr/>
        </p:nvSpPr>
        <p:spPr>
          <a:xfrm>
            <a:off x="2431473" y="720717"/>
            <a:ext cx="46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matic SC" panose="020B0604020202020204" charset="-79"/>
                <a:cs typeface="Amatic SC" panose="020B0604020202020204" charset="-79"/>
              </a:rPr>
              <a:t>Problems encountered</a:t>
            </a:r>
            <a:endParaRPr lang="en-US" sz="3600" b="1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1210395" y="2085109"/>
            <a:ext cx="413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Unfinished achitecture </a:t>
            </a:r>
            <a:r>
              <a:rPr lang="en-US" sz="1600" b="1" smtClean="0">
                <a:latin typeface="Amatic SC" panose="020B0604020202020204" charset="-79"/>
                <a:cs typeface="Amatic SC" panose="020B0604020202020204" charset="-79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Have not written test documents</a:t>
            </a:r>
          </a:p>
        </p:txBody>
      </p:sp>
      <p:pic>
        <p:nvPicPr>
          <p:cNvPr id="150" name="Hình ảnh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12" y="2411161"/>
            <a:ext cx="3285339" cy="21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75" y="1858934"/>
            <a:ext cx="4064751" cy="25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5">
            <a:alphaModFix/>
          </a:blip>
          <a:srcRect l="16559" r="27383"/>
          <a:stretch/>
        </p:blipFill>
        <p:spPr>
          <a:xfrm>
            <a:off x="530225" y="1402322"/>
            <a:ext cx="2833252" cy="3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37556" y="1406563"/>
            <a:ext cx="2833200" cy="3365100"/>
          </a:xfrm>
          <a:prstGeom prst="rect">
            <a:avLst/>
          </a:prstGeom>
          <a:solidFill>
            <a:schemeClr val="accent3">
              <a:alpha val="1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 txBox="1"/>
          <p:nvPr/>
        </p:nvSpPr>
        <p:spPr>
          <a:xfrm>
            <a:off x="5858375" y="4457396"/>
            <a:ext cx="2316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modify this graph, click on it, follow the link, change the data and replace it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5535825" y="13518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5535825" y="16290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Pluto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851225" y="1670925"/>
            <a:ext cx="305100" cy="126300"/>
          </a:xfrm>
          <a:prstGeom prst="rect">
            <a:avLst/>
          </a:prstGeom>
          <a:solidFill>
            <a:schemeClr val="accent2">
              <a:alpha val="1556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51225" y="1406575"/>
            <a:ext cx="305100" cy="126300"/>
          </a:xfrm>
          <a:prstGeom prst="rect">
            <a:avLst/>
          </a:prstGeom>
          <a:solidFill>
            <a:schemeClr val="accent1">
              <a:alpha val="2489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9"/>
          <p:cNvGrpSpPr/>
          <p:nvPr/>
        </p:nvGrpSpPr>
        <p:grpSpPr>
          <a:xfrm>
            <a:off x="4847239" y="1076541"/>
            <a:ext cx="3753942" cy="4066958"/>
            <a:chOff x="4923439" y="1076541"/>
            <a:chExt cx="3753942" cy="4066958"/>
          </a:xfrm>
        </p:grpSpPr>
        <p:grpSp>
          <p:nvGrpSpPr>
            <p:cNvPr id="641" name="Google Shape;641;p29"/>
            <p:cNvGrpSpPr/>
            <p:nvPr/>
          </p:nvGrpSpPr>
          <p:grpSpPr>
            <a:xfrm>
              <a:off x="4923439" y="1076541"/>
              <a:ext cx="3753942" cy="4066958"/>
              <a:chOff x="1408750" y="238125"/>
              <a:chExt cx="5152975" cy="5238225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1408750" y="295577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1532050" y="297242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813150" y="313000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1918875" y="323485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2024600" y="333835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2113350" y="344090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2219100" y="354322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2324825" y="364745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2430550" y="375037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536250" y="385780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729750" y="293417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896675" y="359080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3447350" y="389747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329100" y="202497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3799275" y="266975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204750" y="249897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746150" y="300120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2383175" y="333357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2797500" y="345915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2787775" y="332405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074750" y="398577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615325" y="426372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809075" y="95027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4631425" y="23812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578025" y="63032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4750725" y="63017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670900" y="181507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3652425" y="150185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3788950" y="158135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4377200" y="133457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29"/>
            <p:cNvSpPr/>
            <p:nvPr/>
          </p:nvSpPr>
          <p:spPr>
            <a:xfrm>
              <a:off x="7839350" y="3248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086875" y="33631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429775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839350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777663" y="39346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429775" y="44013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7953650" y="46585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7363100" y="4772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891963" y="45156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96638" y="41632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RECOMMENDATIONS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"/>
          </p:nvPr>
        </p:nvSpPr>
        <p:spPr>
          <a:xfrm>
            <a:off x="1027539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It’s the biggest planet in our Solar System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/>
          </p:nvPr>
        </p:nvSpPr>
        <p:spPr>
          <a:xfrm>
            <a:off x="1027539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JUPITER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2"/>
          </p:nvPr>
        </p:nvSpPr>
        <p:spPr>
          <a:xfrm>
            <a:off x="1027539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Despite being red, Mars is actually a cold place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ctrTitle" idx="3"/>
          </p:nvPr>
        </p:nvSpPr>
        <p:spPr>
          <a:xfrm>
            <a:off x="1027539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MARS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 is the ringed one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and a gas giant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 has a beautiful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name, but it’s hot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</a:t>
            </a:r>
            <a:endParaRPr>
              <a:solidFill>
                <a:srgbClr val="1E2128"/>
              </a:solidFill>
            </a:endParaRPr>
          </a:p>
        </p:txBody>
      </p:sp>
      <p:pic>
        <p:nvPicPr>
          <p:cNvPr id="693" name="Google Shape;6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6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64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358" y="1716225"/>
            <a:ext cx="321862" cy="32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600" y="1716231"/>
            <a:ext cx="321850" cy="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</a:t>
            </a:r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E2128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703" name="Google Shape;703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4" name="Google Shape;704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>
            <a:off x="1091520" y="2160000"/>
            <a:ext cx="1251600" cy="1212600"/>
            <a:chOff x="1091520" y="2160000"/>
            <a:chExt cx="1251600" cy="1212600"/>
          </a:xfrm>
        </p:grpSpPr>
        <p:pic>
          <p:nvPicPr>
            <p:cNvPr id="754" name="Google Shape;7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8" name="Google Shape;758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2382789" y="2510275"/>
            <a:ext cx="1014897" cy="2305576"/>
            <a:chOff x="7293875" y="1309325"/>
            <a:chExt cx="1102550" cy="2504700"/>
          </a:xfrm>
        </p:grpSpPr>
        <p:sp>
          <p:nvSpPr>
            <p:cNvPr id="1223" name="Google Shape;1223;p34"/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4"/>
          <p:cNvGrpSpPr/>
          <p:nvPr/>
        </p:nvGrpSpPr>
        <p:grpSpPr>
          <a:xfrm>
            <a:off x="7031863" y="1484113"/>
            <a:ext cx="660379" cy="1210070"/>
            <a:chOff x="3987925" y="1937025"/>
            <a:chExt cx="660379" cy="1210070"/>
          </a:xfrm>
        </p:grpSpPr>
        <p:sp>
          <p:nvSpPr>
            <p:cNvPr id="1294" name="Google Shape;1294;p34"/>
            <p:cNvSpPr/>
            <p:nvPr/>
          </p:nvSpPr>
          <p:spPr>
            <a:xfrm>
              <a:off x="4340429" y="2293937"/>
              <a:ext cx="307875" cy="256125"/>
            </a:xfrm>
            <a:custGeom>
              <a:avLst/>
              <a:gdLst/>
              <a:ahLst/>
              <a:cxnLst/>
              <a:rect l="l" t="t" r="r" b="b"/>
              <a:pathLst>
                <a:path w="9150" h="7612" extrusionOk="0">
                  <a:moveTo>
                    <a:pt x="6452" y="1"/>
                  </a:moveTo>
                  <a:cubicBezTo>
                    <a:pt x="5007" y="1"/>
                    <a:pt x="3559" y="495"/>
                    <a:pt x="2443" y="1416"/>
                  </a:cubicBezTo>
                  <a:cubicBezTo>
                    <a:pt x="867" y="2716"/>
                    <a:pt x="1" y="4830"/>
                    <a:pt x="212" y="6862"/>
                  </a:cubicBezTo>
                  <a:lnTo>
                    <a:pt x="353" y="7039"/>
                  </a:lnTo>
                  <a:cubicBezTo>
                    <a:pt x="1032" y="7432"/>
                    <a:pt x="1800" y="7612"/>
                    <a:pt x="2578" y="7612"/>
                  </a:cubicBezTo>
                  <a:cubicBezTo>
                    <a:pt x="3766" y="7612"/>
                    <a:pt x="4980" y="7194"/>
                    <a:pt x="5941" y="6480"/>
                  </a:cubicBezTo>
                  <a:cubicBezTo>
                    <a:pt x="7534" y="5300"/>
                    <a:pt x="8512" y="3445"/>
                    <a:pt x="9053" y="1538"/>
                  </a:cubicBezTo>
                  <a:cubicBezTo>
                    <a:pt x="9103" y="1363"/>
                    <a:pt x="9149" y="1178"/>
                    <a:pt x="9116" y="998"/>
                  </a:cubicBezTo>
                  <a:cubicBezTo>
                    <a:pt x="9041" y="596"/>
                    <a:pt x="8606" y="377"/>
                    <a:pt x="8213" y="258"/>
                  </a:cubicBezTo>
                  <a:cubicBezTo>
                    <a:pt x="7642" y="85"/>
                    <a:pt x="7047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3987925" y="1937025"/>
              <a:ext cx="375304" cy="555049"/>
            </a:xfrm>
            <a:custGeom>
              <a:avLst/>
              <a:gdLst/>
              <a:ahLst/>
              <a:cxnLst/>
              <a:rect l="l" t="t" r="r" b="b"/>
              <a:pathLst>
                <a:path w="11154" h="16496" extrusionOk="0">
                  <a:moveTo>
                    <a:pt x="4158" y="0"/>
                  </a:moveTo>
                  <a:cubicBezTo>
                    <a:pt x="3609" y="0"/>
                    <a:pt x="3111" y="442"/>
                    <a:pt x="2747" y="883"/>
                  </a:cubicBezTo>
                  <a:cubicBezTo>
                    <a:pt x="704" y="3363"/>
                    <a:pt x="1" y="6884"/>
                    <a:pt x="935" y="9960"/>
                  </a:cubicBezTo>
                  <a:cubicBezTo>
                    <a:pt x="1868" y="13035"/>
                    <a:pt x="4411" y="15570"/>
                    <a:pt x="7488" y="16495"/>
                  </a:cubicBezTo>
                  <a:lnTo>
                    <a:pt x="7831" y="16399"/>
                  </a:lnTo>
                  <a:cubicBezTo>
                    <a:pt x="10312" y="14511"/>
                    <a:pt x="11153" y="10975"/>
                    <a:pt x="10403" y="7948"/>
                  </a:cubicBezTo>
                  <a:cubicBezTo>
                    <a:pt x="9654" y="4922"/>
                    <a:pt x="7555" y="2379"/>
                    <a:pt x="5114" y="440"/>
                  </a:cubicBezTo>
                  <a:cubicBezTo>
                    <a:pt x="4888" y="261"/>
                    <a:pt x="4650" y="82"/>
                    <a:pt x="4369" y="22"/>
                  </a:cubicBezTo>
                  <a:cubicBezTo>
                    <a:pt x="4298" y="7"/>
                    <a:pt x="4227" y="0"/>
                    <a:pt x="4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173666" y="2186497"/>
              <a:ext cx="118641" cy="576112"/>
            </a:xfrm>
            <a:custGeom>
              <a:avLst/>
              <a:gdLst/>
              <a:ahLst/>
              <a:cxnLst/>
              <a:rect l="l" t="t" r="r" b="b"/>
              <a:pathLst>
                <a:path w="3526" h="17122" extrusionOk="0">
                  <a:moveTo>
                    <a:pt x="84" y="1"/>
                  </a:moveTo>
                  <a:cubicBezTo>
                    <a:pt x="44" y="1"/>
                    <a:pt x="0" y="35"/>
                    <a:pt x="11" y="87"/>
                  </a:cubicBezTo>
                  <a:cubicBezTo>
                    <a:pt x="1214" y="5712"/>
                    <a:pt x="2070" y="11408"/>
                    <a:pt x="3272" y="17034"/>
                  </a:cubicBezTo>
                  <a:cubicBezTo>
                    <a:pt x="3285" y="17095"/>
                    <a:pt x="3330" y="17122"/>
                    <a:pt x="3377" y="17122"/>
                  </a:cubicBezTo>
                  <a:cubicBezTo>
                    <a:pt x="3449" y="17122"/>
                    <a:pt x="3526" y="17062"/>
                    <a:pt x="3506" y="16969"/>
                  </a:cubicBezTo>
                  <a:cubicBezTo>
                    <a:pt x="2301" y="11348"/>
                    <a:pt x="1346" y="5674"/>
                    <a:pt x="144" y="50"/>
                  </a:cubicBezTo>
                  <a:cubicBezTo>
                    <a:pt x="137" y="16"/>
                    <a:pt x="111" y="1"/>
                    <a:pt x="8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261893" y="2399392"/>
              <a:ext cx="221939" cy="229947"/>
            </a:xfrm>
            <a:custGeom>
              <a:avLst/>
              <a:gdLst/>
              <a:ahLst/>
              <a:cxnLst/>
              <a:rect l="l" t="t" r="r" b="b"/>
              <a:pathLst>
                <a:path w="6596" h="6834" extrusionOk="0">
                  <a:moveTo>
                    <a:pt x="6434" y="1"/>
                  </a:moveTo>
                  <a:cubicBezTo>
                    <a:pt x="6408" y="1"/>
                    <a:pt x="6381" y="12"/>
                    <a:pt x="6357" y="39"/>
                  </a:cubicBezTo>
                  <a:cubicBezTo>
                    <a:pt x="4347" y="2340"/>
                    <a:pt x="1837" y="4299"/>
                    <a:pt x="25" y="6762"/>
                  </a:cubicBezTo>
                  <a:cubicBezTo>
                    <a:pt x="0" y="6796"/>
                    <a:pt x="34" y="6833"/>
                    <a:pt x="69" y="6833"/>
                  </a:cubicBezTo>
                  <a:cubicBezTo>
                    <a:pt x="80" y="6833"/>
                    <a:pt x="91" y="6829"/>
                    <a:pt x="100" y="6820"/>
                  </a:cubicBezTo>
                  <a:cubicBezTo>
                    <a:pt x="2266" y="4668"/>
                    <a:pt x="4545" y="2530"/>
                    <a:pt x="6522" y="203"/>
                  </a:cubicBezTo>
                  <a:cubicBezTo>
                    <a:pt x="6595" y="117"/>
                    <a:pt x="6518" y="1"/>
                    <a:pt x="643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129788" y="2749305"/>
              <a:ext cx="324059" cy="397175"/>
            </a:xfrm>
            <a:custGeom>
              <a:avLst/>
              <a:gdLst/>
              <a:ahLst/>
              <a:cxnLst/>
              <a:rect l="l" t="t" r="r" b="b"/>
              <a:pathLst>
                <a:path w="9631" h="11804" extrusionOk="0">
                  <a:moveTo>
                    <a:pt x="1381" y="0"/>
                  </a:moveTo>
                  <a:lnTo>
                    <a:pt x="2489" y="1713"/>
                  </a:lnTo>
                  <a:cubicBezTo>
                    <a:pt x="84" y="4243"/>
                    <a:pt x="1" y="6770"/>
                    <a:pt x="516" y="8664"/>
                  </a:cubicBezTo>
                  <a:cubicBezTo>
                    <a:pt x="1027" y="10535"/>
                    <a:pt x="2769" y="11803"/>
                    <a:pt x="4708" y="11803"/>
                  </a:cubicBezTo>
                  <a:cubicBezTo>
                    <a:pt x="6792" y="11803"/>
                    <a:pt x="8618" y="10339"/>
                    <a:pt x="8994" y="8290"/>
                  </a:cubicBezTo>
                  <a:cubicBezTo>
                    <a:pt x="9630" y="4813"/>
                    <a:pt x="7179" y="1891"/>
                    <a:pt x="7179" y="1891"/>
                  </a:cubicBezTo>
                  <a:lnTo>
                    <a:pt x="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140185" y="2927912"/>
              <a:ext cx="293507" cy="7739"/>
            </a:xfrm>
            <a:custGeom>
              <a:avLst/>
              <a:gdLst/>
              <a:ahLst/>
              <a:cxnLst/>
              <a:rect l="l" t="t" r="r" b="b"/>
              <a:pathLst>
                <a:path w="8723" h="230" extrusionOk="0">
                  <a:moveTo>
                    <a:pt x="4077" y="1"/>
                  </a:moveTo>
                  <a:cubicBezTo>
                    <a:pt x="2755" y="1"/>
                    <a:pt x="1432" y="7"/>
                    <a:pt x="110" y="30"/>
                  </a:cubicBezTo>
                  <a:cubicBezTo>
                    <a:pt x="0" y="32"/>
                    <a:pt x="0" y="198"/>
                    <a:pt x="110" y="201"/>
                  </a:cubicBezTo>
                  <a:cubicBezTo>
                    <a:pt x="1445" y="223"/>
                    <a:pt x="2780" y="229"/>
                    <a:pt x="4115" y="229"/>
                  </a:cubicBezTo>
                  <a:cubicBezTo>
                    <a:pt x="5605" y="229"/>
                    <a:pt x="7095" y="222"/>
                    <a:pt x="8585" y="222"/>
                  </a:cubicBezTo>
                  <a:cubicBezTo>
                    <a:pt x="8721" y="222"/>
                    <a:pt x="8723" y="8"/>
                    <a:pt x="8585" y="8"/>
                  </a:cubicBezTo>
                  <a:cubicBezTo>
                    <a:pt x="7083" y="8"/>
                    <a:pt x="5580" y="1"/>
                    <a:pt x="407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137325" y="2960518"/>
              <a:ext cx="299362" cy="7874"/>
            </a:xfrm>
            <a:custGeom>
              <a:avLst/>
              <a:gdLst/>
              <a:ahLst/>
              <a:cxnLst/>
              <a:rect l="l" t="t" r="r" b="b"/>
              <a:pathLst>
                <a:path w="8897" h="234" extrusionOk="0">
                  <a:moveTo>
                    <a:pt x="6680" y="0"/>
                  </a:moveTo>
                  <a:cubicBezTo>
                    <a:pt x="4465" y="0"/>
                    <a:pt x="2251" y="50"/>
                    <a:pt x="36" y="88"/>
                  </a:cubicBezTo>
                  <a:cubicBezTo>
                    <a:pt x="1" y="90"/>
                    <a:pt x="1" y="142"/>
                    <a:pt x="36" y="144"/>
                  </a:cubicBezTo>
                  <a:cubicBezTo>
                    <a:pt x="2258" y="183"/>
                    <a:pt x="4478" y="233"/>
                    <a:pt x="6700" y="233"/>
                  </a:cubicBezTo>
                  <a:cubicBezTo>
                    <a:pt x="7389" y="233"/>
                    <a:pt x="8078" y="228"/>
                    <a:pt x="8768" y="217"/>
                  </a:cubicBezTo>
                  <a:cubicBezTo>
                    <a:pt x="8896" y="214"/>
                    <a:pt x="8896" y="19"/>
                    <a:pt x="8768" y="17"/>
                  </a:cubicBezTo>
                  <a:cubicBezTo>
                    <a:pt x="8072" y="5"/>
                    <a:pt x="7376" y="0"/>
                    <a:pt x="668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147790" y="3017855"/>
              <a:ext cx="284624" cy="129240"/>
            </a:xfrm>
            <a:custGeom>
              <a:avLst/>
              <a:gdLst/>
              <a:ahLst/>
              <a:cxnLst/>
              <a:rect l="l" t="t" r="r" b="b"/>
              <a:pathLst>
                <a:path w="8459" h="3841" extrusionOk="0">
                  <a:moveTo>
                    <a:pt x="1274" y="0"/>
                  </a:moveTo>
                  <a:cubicBezTo>
                    <a:pt x="1110" y="0"/>
                    <a:pt x="943" y="37"/>
                    <a:pt x="795" y="103"/>
                  </a:cubicBezTo>
                  <a:cubicBezTo>
                    <a:pt x="444" y="261"/>
                    <a:pt x="252" y="461"/>
                    <a:pt x="1" y="753"/>
                  </a:cubicBezTo>
                  <a:cubicBezTo>
                    <a:pt x="1" y="753"/>
                    <a:pt x="916" y="3841"/>
                    <a:pt x="4158" y="3841"/>
                  </a:cubicBezTo>
                  <a:cubicBezTo>
                    <a:pt x="4234" y="3841"/>
                    <a:pt x="4312" y="3839"/>
                    <a:pt x="4391" y="3835"/>
                  </a:cubicBezTo>
                  <a:cubicBezTo>
                    <a:pt x="7917" y="3680"/>
                    <a:pt x="8459" y="308"/>
                    <a:pt x="8459" y="308"/>
                  </a:cubicBezTo>
                  <a:cubicBezTo>
                    <a:pt x="8202" y="200"/>
                    <a:pt x="8017" y="102"/>
                    <a:pt x="7740" y="82"/>
                  </a:cubicBezTo>
                  <a:cubicBezTo>
                    <a:pt x="7715" y="80"/>
                    <a:pt x="7689" y="79"/>
                    <a:pt x="7663" y="79"/>
                  </a:cubicBezTo>
                  <a:cubicBezTo>
                    <a:pt x="7408" y="79"/>
                    <a:pt x="7147" y="169"/>
                    <a:pt x="6994" y="369"/>
                  </a:cubicBezTo>
                  <a:cubicBezTo>
                    <a:pt x="6736" y="707"/>
                    <a:pt x="6833" y="1275"/>
                    <a:pt x="6478" y="1507"/>
                  </a:cubicBezTo>
                  <a:cubicBezTo>
                    <a:pt x="6393" y="1562"/>
                    <a:pt x="6297" y="1586"/>
                    <a:pt x="6199" y="1586"/>
                  </a:cubicBezTo>
                  <a:cubicBezTo>
                    <a:pt x="6011" y="1586"/>
                    <a:pt x="5815" y="1499"/>
                    <a:pt x="5668" y="1376"/>
                  </a:cubicBezTo>
                  <a:cubicBezTo>
                    <a:pt x="5444" y="1186"/>
                    <a:pt x="5292" y="926"/>
                    <a:pt x="5088" y="714"/>
                  </a:cubicBezTo>
                  <a:cubicBezTo>
                    <a:pt x="4919" y="538"/>
                    <a:pt x="4686" y="391"/>
                    <a:pt x="4449" y="391"/>
                  </a:cubicBezTo>
                  <a:cubicBezTo>
                    <a:pt x="4402" y="391"/>
                    <a:pt x="4355" y="397"/>
                    <a:pt x="4308" y="409"/>
                  </a:cubicBezTo>
                  <a:cubicBezTo>
                    <a:pt x="3941" y="508"/>
                    <a:pt x="3796" y="937"/>
                    <a:pt x="3687" y="1300"/>
                  </a:cubicBezTo>
                  <a:cubicBezTo>
                    <a:pt x="3579" y="1663"/>
                    <a:pt x="3374" y="2085"/>
                    <a:pt x="2995" y="2109"/>
                  </a:cubicBezTo>
                  <a:cubicBezTo>
                    <a:pt x="2984" y="2109"/>
                    <a:pt x="2974" y="2110"/>
                    <a:pt x="2963" y="2110"/>
                  </a:cubicBezTo>
                  <a:cubicBezTo>
                    <a:pt x="2588" y="2110"/>
                    <a:pt x="2340" y="1691"/>
                    <a:pt x="2260" y="1317"/>
                  </a:cubicBezTo>
                  <a:cubicBezTo>
                    <a:pt x="2178" y="933"/>
                    <a:pt x="2159" y="496"/>
                    <a:pt x="1875" y="223"/>
                  </a:cubicBezTo>
                  <a:cubicBezTo>
                    <a:pt x="1716" y="68"/>
                    <a:pt x="1497" y="0"/>
                    <a:pt x="1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4"/>
          <p:cNvGrpSpPr/>
          <p:nvPr/>
        </p:nvGrpSpPr>
        <p:grpSpPr>
          <a:xfrm>
            <a:off x="3586818" y="1555667"/>
            <a:ext cx="1470798" cy="1354865"/>
            <a:chOff x="8665625" y="2535800"/>
            <a:chExt cx="1451350" cy="1336950"/>
          </a:xfrm>
        </p:grpSpPr>
        <p:sp>
          <p:nvSpPr>
            <p:cNvPr id="1303" name="Google Shape;1303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5364213" y="2789938"/>
            <a:ext cx="1580722" cy="2026119"/>
            <a:chOff x="7671550" y="4198800"/>
            <a:chExt cx="1647100" cy="2111200"/>
          </a:xfrm>
        </p:grpSpPr>
        <p:sp>
          <p:nvSpPr>
            <p:cNvPr id="1353" name="Google Shape;1353;p34"/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4"/>
          <p:cNvGrpSpPr/>
          <p:nvPr/>
        </p:nvGrpSpPr>
        <p:grpSpPr>
          <a:xfrm>
            <a:off x="3715871" y="3115312"/>
            <a:ext cx="1212688" cy="1700733"/>
            <a:chOff x="10383350" y="3525925"/>
            <a:chExt cx="2056100" cy="2883575"/>
          </a:xfrm>
        </p:grpSpPr>
        <p:sp>
          <p:nvSpPr>
            <p:cNvPr id="1445" name="Google Shape;1445;p34"/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4"/>
          <p:cNvGrpSpPr/>
          <p:nvPr/>
        </p:nvGrpSpPr>
        <p:grpSpPr>
          <a:xfrm>
            <a:off x="7617720" y="2827394"/>
            <a:ext cx="708582" cy="1951205"/>
            <a:chOff x="9447275" y="4222050"/>
            <a:chExt cx="794375" cy="2187450"/>
          </a:xfrm>
        </p:grpSpPr>
        <p:sp>
          <p:nvSpPr>
            <p:cNvPr id="1535" name="Google Shape;1535;p34"/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4"/>
          <p:cNvGrpSpPr/>
          <p:nvPr/>
        </p:nvGrpSpPr>
        <p:grpSpPr>
          <a:xfrm>
            <a:off x="1312996" y="3594613"/>
            <a:ext cx="1069797" cy="1210076"/>
            <a:chOff x="8825925" y="1273225"/>
            <a:chExt cx="900275" cy="1018325"/>
          </a:xfrm>
        </p:grpSpPr>
        <p:sp>
          <p:nvSpPr>
            <p:cNvPr id="1585" name="Google Shape;1585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4"/>
          <p:cNvGrpSpPr/>
          <p:nvPr/>
        </p:nvGrpSpPr>
        <p:grpSpPr>
          <a:xfrm>
            <a:off x="5673406" y="1734835"/>
            <a:ext cx="742676" cy="671167"/>
            <a:chOff x="10521475" y="1872375"/>
            <a:chExt cx="562250" cy="508075"/>
          </a:xfrm>
        </p:grpSpPr>
        <p:sp>
          <p:nvSpPr>
            <p:cNvPr id="1621" name="Google Shape;1621;p34"/>
            <p:cNvSpPr/>
            <p:nvPr/>
          </p:nvSpPr>
          <p:spPr>
            <a:xfrm>
              <a:off x="10657100" y="1872375"/>
              <a:ext cx="163950" cy="155575"/>
            </a:xfrm>
            <a:custGeom>
              <a:avLst/>
              <a:gdLst/>
              <a:ahLst/>
              <a:cxnLst/>
              <a:rect l="l" t="t" r="r" b="b"/>
              <a:pathLst>
                <a:path w="6558" h="6223" extrusionOk="0">
                  <a:moveTo>
                    <a:pt x="334" y="1"/>
                  </a:moveTo>
                  <a:lnTo>
                    <a:pt x="1" y="2051"/>
                  </a:lnTo>
                  <a:lnTo>
                    <a:pt x="6558" y="6223"/>
                  </a:lnTo>
                  <a:cubicBezTo>
                    <a:pt x="6513" y="2977"/>
                    <a:pt x="3580" y="45"/>
                    <a:pt x="334" y="1"/>
                  </a:cubicBezTo>
                  <a:close/>
                </a:path>
              </a:pathLst>
            </a:custGeom>
            <a:solidFill>
              <a:srgbClr val="C1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0547025" y="1895775"/>
              <a:ext cx="270950" cy="196100"/>
            </a:xfrm>
            <a:custGeom>
              <a:avLst/>
              <a:gdLst/>
              <a:ahLst/>
              <a:cxnLst/>
              <a:rect l="l" t="t" r="r" b="b"/>
              <a:pathLst>
                <a:path w="10838" h="7844" extrusionOk="0">
                  <a:moveTo>
                    <a:pt x="2659" y="1"/>
                  </a:moveTo>
                  <a:lnTo>
                    <a:pt x="741" y="1112"/>
                  </a:lnTo>
                  <a:lnTo>
                    <a:pt x="1" y="2764"/>
                  </a:lnTo>
                  <a:lnTo>
                    <a:pt x="10352" y="7843"/>
                  </a:lnTo>
                  <a:lnTo>
                    <a:pt x="10675" y="4885"/>
                  </a:lnTo>
                  <a:cubicBezTo>
                    <a:pt x="10837" y="3901"/>
                    <a:pt x="10233" y="2911"/>
                    <a:pt x="9407" y="2353"/>
                  </a:cubicBezTo>
                  <a:cubicBezTo>
                    <a:pt x="8582" y="1795"/>
                    <a:pt x="7570" y="1590"/>
                    <a:pt x="6582" y="1458"/>
                  </a:cubicBezTo>
                  <a:cubicBezTo>
                    <a:pt x="5162" y="1269"/>
                    <a:pt x="3555" y="1118"/>
                    <a:pt x="2659" y="1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0815575" y="1914550"/>
              <a:ext cx="232950" cy="127525"/>
            </a:xfrm>
            <a:custGeom>
              <a:avLst/>
              <a:gdLst/>
              <a:ahLst/>
              <a:cxnLst/>
              <a:rect l="l" t="t" r="r" b="b"/>
              <a:pathLst>
                <a:path w="9318" h="5101" extrusionOk="0">
                  <a:moveTo>
                    <a:pt x="7784" y="0"/>
                  </a:moveTo>
                  <a:cubicBezTo>
                    <a:pt x="6151" y="802"/>
                    <a:pt x="4453" y="1461"/>
                    <a:pt x="2706" y="1968"/>
                  </a:cubicBezTo>
                  <a:cubicBezTo>
                    <a:pt x="2080" y="2151"/>
                    <a:pt x="1430" y="2320"/>
                    <a:pt x="906" y="2696"/>
                  </a:cubicBezTo>
                  <a:cubicBezTo>
                    <a:pt x="381" y="3070"/>
                    <a:pt x="1" y="3709"/>
                    <a:pt x="154" y="4319"/>
                  </a:cubicBezTo>
                  <a:lnTo>
                    <a:pt x="2405" y="5100"/>
                  </a:lnTo>
                  <a:lnTo>
                    <a:pt x="9317" y="2272"/>
                  </a:lnTo>
                  <a:lnTo>
                    <a:pt x="8574" y="1350"/>
                  </a:lnTo>
                  <a:cubicBezTo>
                    <a:pt x="8108" y="1056"/>
                    <a:pt x="7803" y="536"/>
                    <a:pt x="7784" y="0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0521475" y="1910450"/>
              <a:ext cx="295575" cy="470000"/>
            </a:xfrm>
            <a:custGeom>
              <a:avLst/>
              <a:gdLst/>
              <a:ahLst/>
              <a:cxnLst/>
              <a:rect l="l" t="t" r="r" b="b"/>
              <a:pathLst>
                <a:path w="11823" h="18800" extrusionOk="0">
                  <a:moveTo>
                    <a:pt x="628" y="0"/>
                  </a:moveTo>
                  <a:cubicBezTo>
                    <a:pt x="419" y="4779"/>
                    <a:pt x="210" y="9559"/>
                    <a:pt x="1" y="14337"/>
                  </a:cubicBezTo>
                  <a:cubicBezTo>
                    <a:pt x="2993" y="16132"/>
                    <a:pt x="9966" y="18800"/>
                    <a:pt x="9966" y="18800"/>
                  </a:cubicBezTo>
                  <a:cubicBezTo>
                    <a:pt x="9966" y="18800"/>
                    <a:pt x="11823" y="6035"/>
                    <a:pt x="11823" y="5263"/>
                  </a:cubicBezTo>
                  <a:cubicBezTo>
                    <a:pt x="11823" y="4491"/>
                    <a:pt x="10362" y="4222"/>
                    <a:pt x="10362" y="422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rgbClr val="B9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0805825" y="1952650"/>
              <a:ext cx="277900" cy="418200"/>
            </a:xfrm>
            <a:custGeom>
              <a:avLst/>
              <a:gdLst/>
              <a:ahLst/>
              <a:cxnLst/>
              <a:rect l="l" t="t" r="r" b="b"/>
              <a:pathLst>
                <a:path w="11116" h="16728" extrusionOk="0">
                  <a:moveTo>
                    <a:pt x="10158" y="0"/>
                  </a:moveTo>
                  <a:lnTo>
                    <a:pt x="10158" y="0"/>
                  </a:lnTo>
                  <a:cubicBezTo>
                    <a:pt x="7054" y="1005"/>
                    <a:pt x="3986" y="2125"/>
                    <a:pt x="847" y="3013"/>
                  </a:cubicBezTo>
                  <a:cubicBezTo>
                    <a:pt x="0" y="3253"/>
                    <a:pt x="1093" y="10839"/>
                    <a:pt x="1349" y="12318"/>
                  </a:cubicBezTo>
                  <a:cubicBezTo>
                    <a:pt x="1585" y="13671"/>
                    <a:pt x="353" y="16727"/>
                    <a:pt x="2023" y="16727"/>
                  </a:cubicBezTo>
                  <a:cubicBezTo>
                    <a:pt x="2177" y="16727"/>
                    <a:pt x="2357" y="16701"/>
                    <a:pt x="2564" y="16645"/>
                  </a:cubicBezTo>
                  <a:cubicBezTo>
                    <a:pt x="5495" y="15854"/>
                    <a:pt x="8265" y="14554"/>
                    <a:pt x="11116" y="13508"/>
                  </a:cubicBezTo>
                  <a:cubicBezTo>
                    <a:pt x="10376" y="9046"/>
                    <a:pt x="10056" y="4523"/>
                    <a:pt x="10158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0770600" y="2016000"/>
              <a:ext cx="93100" cy="364450"/>
            </a:xfrm>
            <a:custGeom>
              <a:avLst/>
              <a:gdLst/>
              <a:ahLst/>
              <a:cxnLst/>
              <a:rect l="l" t="t" r="r" b="b"/>
              <a:pathLst>
                <a:path w="3724" h="14578" extrusionOk="0">
                  <a:moveTo>
                    <a:pt x="397" y="0"/>
                  </a:moveTo>
                  <a:lnTo>
                    <a:pt x="1" y="14578"/>
                  </a:lnTo>
                  <a:lnTo>
                    <a:pt x="3723" y="14221"/>
                  </a:lnTo>
                  <a:cubicBezTo>
                    <a:pt x="3723" y="14221"/>
                    <a:pt x="3465" y="398"/>
                    <a:pt x="3465" y="205"/>
                  </a:cubicBezTo>
                  <a:cubicBezTo>
                    <a:pt x="3465" y="13"/>
                    <a:pt x="39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4"/>
          <p:cNvGrpSpPr/>
          <p:nvPr/>
        </p:nvGrpSpPr>
        <p:grpSpPr>
          <a:xfrm>
            <a:off x="747175" y="1350889"/>
            <a:ext cx="1635624" cy="1537272"/>
            <a:chOff x="1023150" y="238100"/>
            <a:chExt cx="5572825" cy="5237725"/>
          </a:xfrm>
        </p:grpSpPr>
        <p:sp>
          <p:nvSpPr>
            <p:cNvPr id="1628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05" name="Google Shape;1705;p3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Did you like the resources on this template? </a:t>
            </a:r>
            <a:br>
              <a:rPr lang="en" sz="900"/>
            </a:br>
            <a:r>
              <a:rPr lang="en" sz="900"/>
              <a:t>Get them for free at our other websites.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VECTORS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3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4"/>
              </a:rPr>
              <a:t>People working at the office flat design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5"/>
              </a:rPr>
              <a:t>Collection of young men and women reading</a:t>
            </a:r>
            <a:endParaRPr sz="900">
              <a:uFill>
                <a:noFill/>
              </a:uFill>
              <a:hlinkClick r:id="rId6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7"/>
              </a:rPr>
              <a:t>Set of young men and women reading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8"/>
              </a:rPr>
              <a:t>Flat business landing page template</a:t>
            </a:r>
            <a:endParaRPr sz="900">
              <a:uFill>
                <a:noFill/>
              </a:uFill>
              <a:hlinkClick r:id="rId9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0"/>
              </a:rPr>
              <a:t>People at the office</a:t>
            </a:r>
            <a:endParaRPr sz="900">
              <a:uFill>
                <a:noFill/>
              </a:uFill>
              <a:hlinkClick r:id="rId11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1"/>
              </a:rPr>
              <a:t>People at the office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2"/>
              </a:rPr>
              <a:t>Flat world book day banners</a:t>
            </a:r>
            <a:endParaRPr sz="900">
              <a:uFill>
                <a:noFill/>
              </a:uFill>
              <a:hlinkClick r:id="rId13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4"/>
              </a:rPr>
              <a:t>Office workers sitting at desks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15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6"/>
              </a:rPr>
              <a:t>Close-up of woman doing her work</a:t>
            </a:r>
            <a:endParaRPr sz="900"/>
          </a:p>
        </p:txBody>
      </p:sp>
      <p:grpSp>
        <p:nvGrpSpPr>
          <p:cNvPr id="1706" name="Google Shape;1706;p35"/>
          <p:cNvGrpSpPr/>
          <p:nvPr/>
        </p:nvGrpSpPr>
        <p:grpSpPr>
          <a:xfrm>
            <a:off x="8238791" y="1978265"/>
            <a:ext cx="802725" cy="3034716"/>
            <a:chOff x="11803225" y="4025991"/>
            <a:chExt cx="295576" cy="1117512"/>
          </a:xfrm>
        </p:grpSpPr>
        <p:sp>
          <p:nvSpPr>
            <p:cNvPr id="1707" name="Google Shape;1707;p35"/>
            <p:cNvSpPr/>
            <p:nvPr/>
          </p:nvSpPr>
          <p:spPr>
            <a:xfrm>
              <a:off x="11803225" y="4504913"/>
              <a:ext cx="144365" cy="123452"/>
            </a:xfrm>
            <a:custGeom>
              <a:avLst/>
              <a:gdLst/>
              <a:ahLst/>
              <a:cxnLst/>
              <a:rect l="l" t="t" r="r" b="b"/>
              <a:pathLst>
                <a:path w="5840" h="4994" extrusionOk="0">
                  <a:moveTo>
                    <a:pt x="5840" y="1"/>
                  </a:moveTo>
                  <a:lnTo>
                    <a:pt x="901" y="2586"/>
                  </a:lnTo>
                  <a:cubicBezTo>
                    <a:pt x="167" y="2981"/>
                    <a:pt x="1" y="3963"/>
                    <a:pt x="565" y="4578"/>
                  </a:cubicBezTo>
                  <a:cubicBezTo>
                    <a:pt x="820" y="4857"/>
                    <a:pt x="1164" y="4993"/>
                    <a:pt x="1508" y="4993"/>
                  </a:cubicBezTo>
                  <a:cubicBezTo>
                    <a:pt x="1897" y="4993"/>
                    <a:pt x="2285" y="4818"/>
                    <a:pt x="2539" y="4474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1853802" y="4504270"/>
              <a:ext cx="93021" cy="80439"/>
            </a:xfrm>
            <a:custGeom>
              <a:avLst/>
              <a:gdLst/>
              <a:ahLst/>
              <a:cxnLst/>
              <a:rect l="l" t="t" r="r" b="b"/>
              <a:pathLst>
                <a:path w="3763" h="3254" extrusionOk="0">
                  <a:moveTo>
                    <a:pt x="3723" y="1"/>
                  </a:moveTo>
                  <a:cubicBezTo>
                    <a:pt x="3717" y="1"/>
                    <a:pt x="3710" y="3"/>
                    <a:pt x="3705" y="8"/>
                  </a:cubicBezTo>
                  <a:cubicBezTo>
                    <a:pt x="2459" y="1051"/>
                    <a:pt x="1237" y="2124"/>
                    <a:pt x="23" y="3203"/>
                  </a:cubicBezTo>
                  <a:cubicBezTo>
                    <a:pt x="0" y="3224"/>
                    <a:pt x="21" y="3254"/>
                    <a:pt x="46" y="3254"/>
                  </a:cubicBezTo>
                  <a:cubicBezTo>
                    <a:pt x="53" y="3254"/>
                    <a:pt x="60" y="3252"/>
                    <a:pt x="67" y="3246"/>
                  </a:cubicBezTo>
                  <a:cubicBezTo>
                    <a:pt x="1303" y="2194"/>
                    <a:pt x="2537" y="1134"/>
                    <a:pt x="3743" y="45"/>
                  </a:cubicBezTo>
                  <a:cubicBezTo>
                    <a:pt x="3763" y="27"/>
                    <a:pt x="3744" y="1"/>
                    <a:pt x="372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1944202" y="4350785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4126" y="0"/>
                  </a:moveTo>
                  <a:cubicBezTo>
                    <a:pt x="3704" y="0"/>
                    <a:pt x="3286" y="207"/>
                    <a:pt x="3040" y="600"/>
                  </a:cubicBezTo>
                  <a:lnTo>
                    <a:pt x="0" y="5436"/>
                  </a:lnTo>
                  <a:lnTo>
                    <a:pt x="4813" y="2360"/>
                  </a:lnTo>
                  <a:cubicBezTo>
                    <a:pt x="5517" y="1910"/>
                    <a:pt x="5608" y="919"/>
                    <a:pt x="5000" y="347"/>
                  </a:cubicBezTo>
                  <a:cubicBezTo>
                    <a:pt x="4751" y="113"/>
                    <a:pt x="4437" y="0"/>
                    <a:pt x="4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11946106" y="4231734"/>
              <a:ext cx="138679" cy="134403"/>
            </a:xfrm>
            <a:custGeom>
              <a:avLst/>
              <a:gdLst/>
              <a:ahLst/>
              <a:cxnLst/>
              <a:rect l="l" t="t" r="r" b="b"/>
              <a:pathLst>
                <a:path w="5610" h="5437" extrusionOk="0">
                  <a:moveTo>
                    <a:pt x="4127" y="1"/>
                  </a:moveTo>
                  <a:cubicBezTo>
                    <a:pt x="3705" y="1"/>
                    <a:pt x="3287" y="208"/>
                    <a:pt x="3040" y="600"/>
                  </a:cubicBezTo>
                  <a:lnTo>
                    <a:pt x="1" y="5437"/>
                  </a:lnTo>
                  <a:lnTo>
                    <a:pt x="4814" y="2360"/>
                  </a:lnTo>
                  <a:cubicBezTo>
                    <a:pt x="5517" y="1911"/>
                    <a:pt x="5609" y="920"/>
                    <a:pt x="5002" y="348"/>
                  </a:cubicBezTo>
                  <a:cubicBezTo>
                    <a:pt x="4752" y="114"/>
                    <a:pt x="4438" y="1"/>
                    <a:pt x="4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 rot="-483086">
              <a:off x="11944029" y="4108903"/>
              <a:ext cx="130478" cy="126498"/>
            </a:xfrm>
            <a:custGeom>
              <a:avLst/>
              <a:gdLst/>
              <a:ahLst/>
              <a:cxnLst/>
              <a:rect l="l" t="t" r="r" b="b"/>
              <a:pathLst>
                <a:path w="5278" h="5117" extrusionOk="0">
                  <a:moveTo>
                    <a:pt x="3881" y="0"/>
                  </a:moveTo>
                  <a:cubicBezTo>
                    <a:pt x="3485" y="0"/>
                    <a:pt x="3092" y="195"/>
                    <a:pt x="2860" y="564"/>
                  </a:cubicBezTo>
                  <a:lnTo>
                    <a:pt x="1" y="5116"/>
                  </a:lnTo>
                  <a:lnTo>
                    <a:pt x="4529" y="2221"/>
                  </a:lnTo>
                  <a:cubicBezTo>
                    <a:pt x="5191" y="1798"/>
                    <a:pt x="5278" y="865"/>
                    <a:pt x="4705" y="327"/>
                  </a:cubicBezTo>
                  <a:cubicBezTo>
                    <a:pt x="4470" y="106"/>
                    <a:pt x="4175" y="0"/>
                    <a:pt x="3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11807477" y="4349400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3"/>
                    <a:pt x="609" y="348"/>
                  </a:cubicBezTo>
                  <a:cubicBezTo>
                    <a:pt x="1" y="919"/>
                    <a:pt x="93" y="1910"/>
                    <a:pt x="797" y="2359"/>
                  </a:cubicBezTo>
                  <a:lnTo>
                    <a:pt x="5609" y="5436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1807477" y="4231734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20"/>
                    <a:pt x="93" y="1911"/>
                    <a:pt x="797" y="2360"/>
                  </a:cubicBezTo>
                  <a:lnTo>
                    <a:pt x="5609" y="5437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1807477" y="4114092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1485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19"/>
                    <a:pt x="93" y="1911"/>
                    <a:pt x="797" y="2360"/>
                  </a:cubicBezTo>
                  <a:lnTo>
                    <a:pt x="5609" y="5436"/>
                  </a:lnTo>
                  <a:lnTo>
                    <a:pt x="2570" y="599"/>
                  </a:lnTo>
                  <a:cubicBezTo>
                    <a:pt x="2324" y="207"/>
                    <a:pt x="1907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1906455" y="4025991"/>
              <a:ext cx="66225" cy="165822"/>
            </a:xfrm>
            <a:custGeom>
              <a:avLst/>
              <a:gdLst/>
              <a:ahLst/>
              <a:cxnLst/>
              <a:rect l="l" t="t" r="r" b="b"/>
              <a:pathLst>
                <a:path w="2679" h="6708" extrusionOk="0">
                  <a:moveTo>
                    <a:pt x="1366" y="1"/>
                  </a:moveTo>
                  <a:cubicBezTo>
                    <a:pt x="1334" y="1"/>
                    <a:pt x="1302" y="2"/>
                    <a:pt x="1270" y="4"/>
                  </a:cubicBezTo>
                  <a:cubicBezTo>
                    <a:pt x="514" y="64"/>
                    <a:pt x="0" y="798"/>
                    <a:pt x="202" y="1529"/>
                  </a:cubicBezTo>
                  <a:lnTo>
                    <a:pt x="1521" y="6708"/>
                  </a:lnTo>
                  <a:lnTo>
                    <a:pt x="2551" y="1410"/>
                  </a:lnTo>
                  <a:cubicBezTo>
                    <a:pt x="2679" y="668"/>
                    <a:pt x="210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11945735" y="4172233"/>
              <a:ext cx="77275" cy="76756"/>
            </a:xfrm>
            <a:custGeom>
              <a:avLst/>
              <a:gdLst/>
              <a:ahLst/>
              <a:cxnLst/>
              <a:rect l="l" t="t" r="r" b="b"/>
              <a:pathLst>
                <a:path w="3126" h="3105" extrusionOk="0">
                  <a:moveTo>
                    <a:pt x="3079" y="0"/>
                  </a:moveTo>
                  <a:cubicBezTo>
                    <a:pt x="3072" y="0"/>
                    <a:pt x="3065" y="3"/>
                    <a:pt x="3058" y="10"/>
                  </a:cubicBezTo>
                  <a:cubicBezTo>
                    <a:pt x="2450" y="593"/>
                    <a:pt x="1867" y="1200"/>
                    <a:pt x="1278" y="1800"/>
                  </a:cubicBezTo>
                  <a:cubicBezTo>
                    <a:pt x="1015" y="2067"/>
                    <a:pt x="754" y="2333"/>
                    <a:pt x="492" y="2598"/>
                  </a:cubicBezTo>
                  <a:cubicBezTo>
                    <a:pt x="397" y="2694"/>
                    <a:pt x="52" y="2939"/>
                    <a:pt x="27" y="3085"/>
                  </a:cubicBezTo>
                  <a:lnTo>
                    <a:pt x="27" y="3085"/>
                  </a:lnTo>
                  <a:cubicBezTo>
                    <a:pt x="28" y="3078"/>
                    <a:pt x="22" y="3074"/>
                    <a:pt x="16" y="3074"/>
                  </a:cubicBezTo>
                  <a:cubicBezTo>
                    <a:pt x="12" y="3074"/>
                    <a:pt x="8" y="3076"/>
                    <a:pt x="6" y="3082"/>
                  </a:cubicBezTo>
                  <a:cubicBezTo>
                    <a:pt x="5" y="3084"/>
                    <a:pt x="4" y="3087"/>
                    <a:pt x="3" y="3090"/>
                  </a:cubicBezTo>
                  <a:cubicBezTo>
                    <a:pt x="0" y="3097"/>
                    <a:pt x="7" y="3105"/>
                    <a:pt x="15" y="3105"/>
                  </a:cubicBezTo>
                  <a:cubicBezTo>
                    <a:pt x="16" y="3105"/>
                    <a:pt x="17" y="3105"/>
                    <a:pt x="18" y="3105"/>
                  </a:cubicBezTo>
                  <a:cubicBezTo>
                    <a:pt x="97" y="3105"/>
                    <a:pt x="191" y="2984"/>
                    <a:pt x="242" y="2939"/>
                  </a:cubicBezTo>
                  <a:cubicBezTo>
                    <a:pt x="538" y="2685"/>
                    <a:pt x="804" y="2387"/>
                    <a:pt x="1078" y="2110"/>
                  </a:cubicBezTo>
                  <a:cubicBezTo>
                    <a:pt x="1751" y="1424"/>
                    <a:pt x="2420" y="732"/>
                    <a:pt x="3103" y="55"/>
                  </a:cubicBezTo>
                  <a:cubicBezTo>
                    <a:pt x="3126" y="32"/>
                    <a:pt x="3104" y="0"/>
                    <a:pt x="3079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11865099" y="4170379"/>
              <a:ext cx="81996" cy="79796"/>
            </a:xfrm>
            <a:custGeom>
              <a:avLst/>
              <a:gdLst/>
              <a:ahLst/>
              <a:cxnLst/>
              <a:rect l="l" t="t" r="r" b="b"/>
              <a:pathLst>
                <a:path w="3317" h="3228" extrusionOk="0">
                  <a:moveTo>
                    <a:pt x="12" y="0"/>
                  </a:moveTo>
                  <a:cubicBezTo>
                    <a:pt x="6" y="0"/>
                    <a:pt x="0" y="9"/>
                    <a:pt x="6" y="15"/>
                  </a:cubicBezTo>
                  <a:cubicBezTo>
                    <a:pt x="1073" y="1092"/>
                    <a:pt x="2158" y="2150"/>
                    <a:pt x="3239" y="3217"/>
                  </a:cubicBezTo>
                  <a:cubicBezTo>
                    <a:pt x="3247" y="3224"/>
                    <a:pt x="3255" y="3227"/>
                    <a:pt x="3263" y="3227"/>
                  </a:cubicBezTo>
                  <a:cubicBezTo>
                    <a:pt x="3292" y="3227"/>
                    <a:pt x="3317" y="3190"/>
                    <a:pt x="3290" y="3164"/>
                  </a:cubicBezTo>
                  <a:cubicBezTo>
                    <a:pt x="2201" y="2108"/>
                    <a:pt x="1119" y="104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11945488" y="4288416"/>
              <a:ext cx="79524" cy="78165"/>
            </a:xfrm>
            <a:custGeom>
              <a:avLst/>
              <a:gdLst/>
              <a:ahLst/>
              <a:cxnLst/>
              <a:rect l="l" t="t" r="r" b="b"/>
              <a:pathLst>
                <a:path w="3217" h="3162" extrusionOk="0">
                  <a:moveTo>
                    <a:pt x="3178" y="0"/>
                  </a:moveTo>
                  <a:cubicBezTo>
                    <a:pt x="3171" y="0"/>
                    <a:pt x="3165" y="3"/>
                    <a:pt x="3159" y="9"/>
                  </a:cubicBezTo>
                  <a:cubicBezTo>
                    <a:pt x="2106" y="1042"/>
                    <a:pt x="1031" y="2061"/>
                    <a:pt x="14" y="3130"/>
                  </a:cubicBezTo>
                  <a:cubicBezTo>
                    <a:pt x="1" y="3143"/>
                    <a:pt x="13" y="3161"/>
                    <a:pt x="27" y="3161"/>
                  </a:cubicBezTo>
                  <a:cubicBezTo>
                    <a:pt x="31" y="3161"/>
                    <a:pt x="35" y="3160"/>
                    <a:pt x="39" y="3156"/>
                  </a:cubicBezTo>
                  <a:cubicBezTo>
                    <a:pt x="1106" y="2136"/>
                    <a:pt x="2165" y="1101"/>
                    <a:pt x="3197" y="46"/>
                  </a:cubicBezTo>
                  <a:cubicBezTo>
                    <a:pt x="3216" y="27"/>
                    <a:pt x="3199" y="0"/>
                    <a:pt x="317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1862923" y="4285005"/>
              <a:ext cx="84641" cy="82120"/>
            </a:xfrm>
            <a:custGeom>
              <a:avLst/>
              <a:gdLst/>
              <a:ahLst/>
              <a:cxnLst/>
              <a:rect l="l" t="t" r="r" b="b"/>
              <a:pathLst>
                <a:path w="3424" h="3322" extrusionOk="0">
                  <a:moveTo>
                    <a:pt x="24" y="0"/>
                  </a:moveTo>
                  <a:cubicBezTo>
                    <a:pt x="11" y="0"/>
                    <a:pt x="0" y="17"/>
                    <a:pt x="12" y="29"/>
                  </a:cubicBezTo>
                  <a:cubicBezTo>
                    <a:pt x="1078" y="1160"/>
                    <a:pt x="2219" y="2230"/>
                    <a:pt x="3338" y="3311"/>
                  </a:cubicBezTo>
                  <a:cubicBezTo>
                    <a:pt x="3346" y="3319"/>
                    <a:pt x="3356" y="3322"/>
                    <a:pt x="3365" y="3322"/>
                  </a:cubicBezTo>
                  <a:cubicBezTo>
                    <a:pt x="3396" y="3322"/>
                    <a:pt x="3423" y="3282"/>
                    <a:pt x="3395" y="3253"/>
                  </a:cubicBezTo>
                  <a:cubicBezTo>
                    <a:pt x="2313" y="2136"/>
                    <a:pt x="1167" y="1071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1946996" y="4395404"/>
              <a:ext cx="86817" cy="87089"/>
            </a:xfrm>
            <a:custGeom>
              <a:avLst/>
              <a:gdLst/>
              <a:ahLst/>
              <a:cxnLst/>
              <a:rect l="l" t="t" r="r" b="b"/>
              <a:pathLst>
                <a:path w="3512" h="3523" extrusionOk="0">
                  <a:moveTo>
                    <a:pt x="3466" y="1"/>
                  </a:moveTo>
                  <a:cubicBezTo>
                    <a:pt x="3460" y="1"/>
                    <a:pt x="3453" y="3"/>
                    <a:pt x="3446" y="9"/>
                  </a:cubicBezTo>
                  <a:cubicBezTo>
                    <a:pt x="2292" y="1152"/>
                    <a:pt x="1141" y="2302"/>
                    <a:pt x="20" y="3477"/>
                  </a:cubicBezTo>
                  <a:cubicBezTo>
                    <a:pt x="1" y="3496"/>
                    <a:pt x="18" y="3523"/>
                    <a:pt x="39" y="3523"/>
                  </a:cubicBezTo>
                  <a:cubicBezTo>
                    <a:pt x="46" y="3523"/>
                    <a:pt x="52" y="3520"/>
                    <a:pt x="58" y="3514"/>
                  </a:cubicBezTo>
                  <a:cubicBezTo>
                    <a:pt x="1222" y="2383"/>
                    <a:pt x="2360" y="1220"/>
                    <a:pt x="3490" y="54"/>
                  </a:cubicBezTo>
                  <a:cubicBezTo>
                    <a:pt x="3511" y="32"/>
                    <a:pt x="3490" y="1"/>
                    <a:pt x="3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11945240" y="4506149"/>
              <a:ext cx="153561" cy="117939"/>
            </a:xfrm>
            <a:custGeom>
              <a:avLst/>
              <a:gdLst/>
              <a:ahLst/>
              <a:cxnLst/>
              <a:rect l="l" t="t" r="r" b="b"/>
              <a:pathLst>
                <a:path w="6212" h="4771" extrusionOk="0">
                  <a:moveTo>
                    <a:pt x="0" y="1"/>
                  </a:moveTo>
                  <a:lnTo>
                    <a:pt x="3732" y="4326"/>
                  </a:lnTo>
                  <a:cubicBezTo>
                    <a:pt x="3989" y="4624"/>
                    <a:pt x="4345" y="4770"/>
                    <a:pt x="4700" y="4770"/>
                  </a:cubicBezTo>
                  <a:cubicBezTo>
                    <a:pt x="5099" y="4770"/>
                    <a:pt x="5497" y="4586"/>
                    <a:pt x="5750" y="4224"/>
                  </a:cubicBezTo>
                  <a:cubicBezTo>
                    <a:pt x="6212" y="3564"/>
                    <a:pt x="5956" y="2646"/>
                    <a:pt x="5220" y="2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11948207" y="4508720"/>
              <a:ext cx="98756" cy="73196"/>
            </a:xfrm>
            <a:custGeom>
              <a:avLst/>
              <a:gdLst/>
              <a:ahLst/>
              <a:cxnLst/>
              <a:rect l="l" t="t" r="r" b="b"/>
              <a:pathLst>
                <a:path w="3995" h="2961" extrusionOk="0">
                  <a:moveTo>
                    <a:pt x="35" y="0"/>
                  </a:moveTo>
                  <a:cubicBezTo>
                    <a:pt x="14" y="0"/>
                    <a:pt x="1" y="34"/>
                    <a:pt x="23" y="51"/>
                  </a:cubicBezTo>
                  <a:cubicBezTo>
                    <a:pt x="1311" y="1040"/>
                    <a:pt x="2622" y="2002"/>
                    <a:pt x="3938" y="2955"/>
                  </a:cubicBezTo>
                  <a:cubicBezTo>
                    <a:pt x="3944" y="2959"/>
                    <a:pt x="3949" y="2961"/>
                    <a:pt x="3954" y="2961"/>
                  </a:cubicBezTo>
                  <a:cubicBezTo>
                    <a:pt x="3979" y="2961"/>
                    <a:pt x="3994" y="2921"/>
                    <a:pt x="3969" y="2902"/>
                  </a:cubicBezTo>
                  <a:cubicBezTo>
                    <a:pt x="2673" y="1922"/>
                    <a:pt x="1372" y="948"/>
                    <a:pt x="49" y="5"/>
                  </a:cubicBezTo>
                  <a:cubicBezTo>
                    <a:pt x="44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1857930" y="4398049"/>
              <a:ext cx="88572" cy="88003"/>
            </a:xfrm>
            <a:custGeom>
              <a:avLst/>
              <a:gdLst/>
              <a:ahLst/>
              <a:cxnLst/>
              <a:rect l="l" t="t" r="r" b="b"/>
              <a:pathLst>
                <a:path w="3583" h="3560" extrusionOk="0">
                  <a:moveTo>
                    <a:pt x="30" y="0"/>
                  </a:moveTo>
                  <a:cubicBezTo>
                    <a:pt x="14" y="0"/>
                    <a:pt x="0" y="20"/>
                    <a:pt x="14" y="35"/>
                  </a:cubicBezTo>
                  <a:cubicBezTo>
                    <a:pt x="1136" y="1241"/>
                    <a:pt x="2313" y="2416"/>
                    <a:pt x="3507" y="3550"/>
                  </a:cubicBezTo>
                  <a:cubicBezTo>
                    <a:pt x="3515" y="3557"/>
                    <a:pt x="3523" y="3560"/>
                    <a:pt x="3531" y="3560"/>
                  </a:cubicBezTo>
                  <a:cubicBezTo>
                    <a:pt x="3559" y="3560"/>
                    <a:pt x="3583" y="3524"/>
                    <a:pt x="3558" y="3498"/>
                  </a:cubicBezTo>
                  <a:cubicBezTo>
                    <a:pt x="2424" y="2305"/>
                    <a:pt x="1249" y="1127"/>
                    <a:pt x="43" y="6"/>
                  </a:cubicBezTo>
                  <a:cubicBezTo>
                    <a:pt x="39" y="2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1943065" y="4108679"/>
              <a:ext cx="6155" cy="890192"/>
            </a:xfrm>
            <a:custGeom>
              <a:avLst/>
              <a:gdLst/>
              <a:ahLst/>
              <a:cxnLst/>
              <a:rect l="l" t="t" r="r" b="b"/>
              <a:pathLst>
                <a:path w="249" h="36011" extrusionOk="0">
                  <a:moveTo>
                    <a:pt x="124" y="0"/>
                  </a:moveTo>
                  <a:cubicBezTo>
                    <a:pt x="106" y="0"/>
                    <a:pt x="88" y="12"/>
                    <a:pt x="88" y="35"/>
                  </a:cubicBezTo>
                  <a:cubicBezTo>
                    <a:pt x="54" y="12016"/>
                    <a:pt x="1" y="24000"/>
                    <a:pt x="91" y="35978"/>
                  </a:cubicBezTo>
                  <a:cubicBezTo>
                    <a:pt x="91" y="36000"/>
                    <a:pt x="107" y="36011"/>
                    <a:pt x="124" y="36011"/>
                  </a:cubicBezTo>
                  <a:cubicBezTo>
                    <a:pt x="141" y="36011"/>
                    <a:pt x="158" y="36000"/>
                    <a:pt x="158" y="35978"/>
                  </a:cubicBezTo>
                  <a:cubicBezTo>
                    <a:pt x="248" y="24000"/>
                    <a:pt x="195" y="12015"/>
                    <a:pt x="161" y="35"/>
                  </a:cubicBezTo>
                  <a:cubicBezTo>
                    <a:pt x="161" y="12"/>
                    <a:pt x="143" y="0"/>
                    <a:pt x="1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1867571" y="4714883"/>
              <a:ext cx="177119" cy="428620"/>
            </a:xfrm>
            <a:custGeom>
              <a:avLst/>
              <a:gdLst/>
              <a:ahLst/>
              <a:cxnLst/>
              <a:rect l="l" t="t" r="r" b="b"/>
              <a:pathLst>
                <a:path w="7165" h="17339" extrusionOk="0">
                  <a:moveTo>
                    <a:pt x="830" y="0"/>
                  </a:moveTo>
                  <a:lnTo>
                    <a:pt x="107" y="13651"/>
                  </a:lnTo>
                  <a:cubicBezTo>
                    <a:pt x="1" y="15654"/>
                    <a:pt x="1598" y="17338"/>
                    <a:pt x="3604" y="17338"/>
                  </a:cubicBezTo>
                  <a:cubicBezTo>
                    <a:pt x="5580" y="17338"/>
                    <a:pt x="7165" y="15703"/>
                    <a:pt x="7104" y="13728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1885913" y="4780687"/>
              <a:ext cx="149556" cy="3634"/>
            </a:xfrm>
            <a:custGeom>
              <a:avLst/>
              <a:gdLst/>
              <a:ahLst/>
              <a:cxnLst/>
              <a:rect l="l" t="t" r="r" b="b"/>
              <a:pathLst>
                <a:path w="6050" h="147" extrusionOk="0">
                  <a:moveTo>
                    <a:pt x="3026" y="0"/>
                  </a:moveTo>
                  <a:cubicBezTo>
                    <a:pt x="1354" y="0"/>
                    <a:pt x="0" y="32"/>
                    <a:pt x="0" y="73"/>
                  </a:cubicBezTo>
                  <a:cubicBezTo>
                    <a:pt x="0" y="113"/>
                    <a:pt x="1354" y="147"/>
                    <a:pt x="3026" y="147"/>
                  </a:cubicBezTo>
                  <a:cubicBezTo>
                    <a:pt x="4696" y="147"/>
                    <a:pt x="6050" y="113"/>
                    <a:pt x="6050" y="73"/>
                  </a:cubicBezTo>
                  <a:cubicBezTo>
                    <a:pt x="6050" y="32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1885913" y="4812378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1885913" y="4846565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0"/>
                  </a:moveTo>
                  <a:cubicBezTo>
                    <a:pt x="1354" y="0"/>
                    <a:pt x="0" y="34"/>
                    <a:pt x="0" y="75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5"/>
                  </a:cubicBezTo>
                  <a:cubicBezTo>
                    <a:pt x="6050" y="34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1885913" y="4885598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1"/>
                  </a:moveTo>
                  <a:cubicBezTo>
                    <a:pt x="1354" y="1"/>
                    <a:pt x="0" y="34"/>
                    <a:pt x="0" y="74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1885913" y="4924631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3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apply the same filter as the picture included in the template, follow these instructions: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GOOGLE SLIDES:</a:t>
            </a:r>
            <a:endParaRPr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Insert the picture in the slide.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Go to Format options and recolor the picture by applying a black &amp; white filter.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Create a shape with the same size as the picture and fill it with the #ffad802f color. 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Place the shape on top of the picture. You can adjust the transparency as you see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subTitle" idx="1"/>
          </p:nvPr>
        </p:nvSpPr>
        <p:spPr>
          <a:xfrm>
            <a:off x="1425029" y="1995000"/>
            <a:ext cx="4255629" cy="1908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University Reviews is a website that provides useful information about universities in Vietnam to help students make the right decisions when choosing schools and </a:t>
            </a:r>
            <a:r>
              <a:rPr lang="en-US" sz="1800" dirty="0" smtClean="0"/>
              <a:t>majors and user can interact each other</a:t>
            </a:r>
            <a:endParaRPr sz="1800" dirty="0">
              <a:solidFill>
                <a:srgbClr val="1E2128"/>
              </a:solidFill>
            </a:endParaRPr>
          </a:p>
        </p:txBody>
      </p:sp>
      <p:sp>
        <p:nvSpPr>
          <p:cNvPr id="309" name="Google Shape;309;p22"/>
          <p:cNvSpPr txBox="1">
            <a:spLocks noGrp="1"/>
          </p:cNvSpPr>
          <p:nvPr>
            <p:ph type="ctrTitle"/>
          </p:nvPr>
        </p:nvSpPr>
        <p:spPr>
          <a:xfrm>
            <a:off x="1247590" y="1018489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E2128"/>
                </a:solidFill>
              </a:rPr>
              <a:t>INTRODUCTION</a:t>
            </a:r>
            <a:endParaRPr sz="3200" b="1" dirty="0">
              <a:solidFill>
                <a:srgbClr val="1E2128"/>
              </a:solidFill>
            </a:endParaRPr>
          </a:p>
        </p:txBody>
      </p:sp>
      <p:sp>
        <p:nvSpPr>
          <p:cNvPr id="310" name="Google Shape;310;p22"/>
          <p:cNvSpPr/>
          <p:nvPr/>
        </p:nvSpPr>
        <p:spPr>
          <a:xfrm rot="-144608">
            <a:off x="6122132" y="2088156"/>
            <a:ext cx="1005890" cy="2234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5478950" y="4490725"/>
            <a:ext cx="32103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 rot="-145640">
            <a:off x="6103265" y="1931093"/>
            <a:ext cx="587928" cy="176572"/>
          </a:xfrm>
          <a:prstGeom prst="rect">
            <a:avLst/>
          </a:prstGeom>
          <a:solidFill>
            <a:srgbClr val="DEB3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2"/>
          <p:cNvGrpSpPr/>
          <p:nvPr/>
        </p:nvGrpSpPr>
        <p:grpSpPr>
          <a:xfrm>
            <a:off x="5605684" y="767670"/>
            <a:ext cx="3083427" cy="3920827"/>
            <a:chOff x="1702925" y="242425"/>
            <a:chExt cx="4116175" cy="5234050"/>
          </a:xfrm>
        </p:grpSpPr>
        <p:sp>
          <p:nvSpPr>
            <p:cNvPr id="314" name="Google Shape;314;p22"/>
            <p:cNvSpPr/>
            <p:nvPr/>
          </p:nvSpPr>
          <p:spPr>
            <a:xfrm>
              <a:off x="2379175" y="2279725"/>
              <a:ext cx="1074050" cy="415550"/>
            </a:xfrm>
            <a:custGeom>
              <a:avLst/>
              <a:gdLst/>
              <a:ahLst/>
              <a:cxnLst/>
              <a:rect l="l" t="t" r="r" b="b"/>
              <a:pathLst>
                <a:path w="42962" h="16622" extrusionOk="0">
                  <a:moveTo>
                    <a:pt x="41404" y="1"/>
                  </a:moveTo>
                  <a:cubicBezTo>
                    <a:pt x="41389" y="1"/>
                    <a:pt x="41374" y="1"/>
                    <a:pt x="41360" y="1"/>
                  </a:cubicBezTo>
                  <a:cubicBezTo>
                    <a:pt x="29096" y="119"/>
                    <a:pt x="16832" y="237"/>
                    <a:pt x="4569" y="354"/>
                  </a:cubicBezTo>
                  <a:cubicBezTo>
                    <a:pt x="3051" y="369"/>
                    <a:pt x="1370" y="452"/>
                    <a:pt x="272" y="1622"/>
                  </a:cubicBezTo>
                  <a:lnTo>
                    <a:pt x="0" y="14428"/>
                  </a:lnTo>
                  <a:lnTo>
                    <a:pt x="1003" y="16622"/>
                  </a:lnTo>
                  <a:lnTo>
                    <a:pt x="22000" y="14001"/>
                  </a:lnTo>
                  <a:cubicBezTo>
                    <a:pt x="25859" y="13520"/>
                    <a:pt x="29768" y="13040"/>
                    <a:pt x="33644" y="13040"/>
                  </a:cubicBezTo>
                  <a:cubicBezTo>
                    <a:pt x="36379" y="13040"/>
                    <a:pt x="39097" y="13279"/>
                    <a:pt x="41771" y="13925"/>
                  </a:cubicBezTo>
                  <a:cubicBezTo>
                    <a:pt x="41926" y="13962"/>
                    <a:pt x="42097" y="13995"/>
                    <a:pt x="42259" y="13995"/>
                  </a:cubicBezTo>
                  <a:cubicBezTo>
                    <a:pt x="42470" y="13995"/>
                    <a:pt x="42668" y="13939"/>
                    <a:pt x="42800" y="13763"/>
                  </a:cubicBezTo>
                  <a:cubicBezTo>
                    <a:pt x="42961" y="13549"/>
                    <a:pt x="42953" y="13241"/>
                    <a:pt x="42938" y="12964"/>
                  </a:cubicBezTo>
                  <a:cubicBezTo>
                    <a:pt x="42701" y="8927"/>
                    <a:pt x="42463" y="4890"/>
                    <a:pt x="42226" y="854"/>
                  </a:cubicBezTo>
                  <a:cubicBezTo>
                    <a:pt x="42211" y="624"/>
                    <a:pt x="42191" y="372"/>
                    <a:pt x="42047" y="205"/>
                  </a:cubicBezTo>
                  <a:cubicBezTo>
                    <a:pt x="41889" y="22"/>
                    <a:pt x="41637" y="1"/>
                    <a:pt x="41404" y="1"/>
                  </a:cubicBez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243075" y="2584825"/>
              <a:ext cx="1860500" cy="2891650"/>
            </a:xfrm>
            <a:custGeom>
              <a:avLst/>
              <a:gdLst/>
              <a:ahLst/>
              <a:cxnLst/>
              <a:rect l="l" t="t" r="r" b="b"/>
              <a:pathLst>
                <a:path w="74420" h="115666" extrusionOk="0">
                  <a:moveTo>
                    <a:pt x="56266" y="12287"/>
                  </a:moveTo>
                  <a:lnTo>
                    <a:pt x="59646" y="36278"/>
                  </a:lnTo>
                  <a:lnTo>
                    <a:pt x="15115" y="36407"/>
                  </a:lnTo>
                  <a:lnTo>
                    <a:pt x="17439" y="12813"/>
                  </a:lnTo>
                  <a:lnTo>
                    <a:pt x="56266" y="12287"/>
                  </a:lnTo>
                  <a:close/>
                  <a:moveTo>
                    <a:pt x="72757" y="0"/>
                  </a:moveTo>
                  <a:lnTo>
                    <a:pt x="1991" y="1029"/>
                  </a:lnTo>
                  <a:lnTo>
                    <a:pt x="810" y="1166"/>
                  </a:lnTo>
                  <a:cubicBezTo>
                    <a:pt x="88" y="5086"/>
                    <a:pt x="0" y="9095"/>
                    <a:pt x="549" y="13043"/>
                  </a:cubicBezTo>
                  <a:lnTo>
                    <a:pt x="6959" y="12956"/>
                  </a:lnTo>
                  <a:lnTo>
                    <a:pt x="6959" y="12956"/>
                  </a:lnTo>
                  <a:cubicBezTo>
                    <a:pt x="5684" y="47193"/>
                    <a:pt x="4408" y="81428"/>
                    <a:pt x="3133" y="115665"/>
                  </a:cubicBezTo>
                  <a:lnTo>
                    <a:pt x="7309" y="115665"/>
                  </a:lnTo>
                  <a:lnTo>
                    <a:pt x="14843" y="39167"/>
                  </a:lnTo>
                  <a:cubicBezTo>
                    <a:pt x="29895" y="39107"/>
                    <a:pt x="44946" y="38967"/>
                    <a:pt x="59994" y="38746"/>
                  </a:cubicBezTo>
                  <a:lnTo>
                    <a:pt x="70427" y="112782"/>
                  </a:lnTo>
                  <a:lnTo>
                    <a:pt x="74420" y="112782"/>
                  </a:lnTo>
                  <a:cubicBezTo>
                    <a:pt x="72405" y="79521"/>
                    <a:pt x="70821" y="46237"/>
                    <a:pt x="69667" y="12931"/>
                  </a:cubicBezTo>
                  <a:lnTo>
                    <a:pt x="69547" y="12108"/>
                  </a:lnTo>
                  <a:lnTo>
                    <a:pt x="73893" y="12049"/>
                  </a:lnTo>
                  <a:lnTo>
                    <a:pt x="72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261800" y="242425"/>
              <a:ext cx="348175" cy="259450"/>
            </a:xfrm>
            <a:custGeom>
              <a:avLst/>
              <a:gdLst/>
              <a:ahLst/>
              <a:cxnLst/>
              <a:rect l="l" t="t" r="r" b="b"/>
              <a:pathLst>
                <a:path w="13927" h="10378" extrusionOk="0">
                  <a:moveTo>
                    <a:pt x="2939" y="1"/>
                  </a:moveTo>
                  <a:cubicBezTo>
                    <a:pt x="2740" y="1"/>
                    <a:pt x="2556" y="96"/>
                    <a:pt x="2398" y="217"/>
                  </a:cubicBezTo>
                  <a:cubicBezTo>
                    <a:pt x="2173" y="389"/>
                    <a:pt x="1971" y="592"/>
                    <a:pt x="1763" y="781"/>
                  </a:cubicBezTo>
                  <a:lnTo>
                    <a:pt x="358" y="2059"/>
                  </a:lnTo>
                  <a:lnTo>
                    <a:pt x="7" y="2380"/>
                  </a:lnTo>
                  <a:cubicBezTo>
                    <a:pt x="0" y="2386"/>
                    <a:pt x="6" y="2394"/>
                    <a:pt x="14" y="2394"/>
                  </a:cubicBezTo>
                  <a:cubicBezTo>
                    <a:pt x="16" y="2394"/>
                    <a:pt x="18" y="2394"/>
                    <a:pt x="20" y="2392"/>
                  </a:cubicBezTo>
                  <a:cubicBezTo>
                    <a:pt x="673" y="1835"/>
                    <a:pt x="1328" y="1281"/>
                    <a:pt x="1977" y="719"/>
                  </a:cubicBezTo>
                  <a:cubicBezTo>
                    <a:pt x="1982" y="714"/>
                    <a:pt x="1977" y="707"/>
                    <a:pt x="1971" y="707"/>
                  </a:cubicBezTo>
                  <a:cubicBezTo>
                    <a:pt x="1970" y="707"/>
                    <a:pt x="1968" y="708"/>
                    <a:pt x="1967" y="709"/>
                  </a:cubicBezTo>
                  <a:cubicBezTo>
                    <a:pt x="1456" y="1139"/>
                    <a:pt x="948" y="1574"/>
                    <a:pt x="441" y="2008"/>
                  </a:cubicBezTo>
                  <a:lnTo>
                    <a:pt x="441" y="2008"/>
                  </a:lnTo>
                  <a:lnTo>
                    <a:pt x="1404" y="1132"/>
                  </a:lnTo>
                  <a:lnTo>
                    <a:pt x="2085" y="512"/>
                  </a:lnTo>
                  <a:cubicBezTo>
                    <a:pt x="2285" y="330"/>
                    <a:pt x="2491" y="117"/>
                    <a:pt x="2759" y="41"/>
                  </a:cubicBezTo>
                  <a:cubicBezTo>
                    <a:pt x="2815" y="25"/>
                    <a:pt x="2871" y="18"/>
                    <a:pt x="2925" y="18"/>
                  </a:cubicBezTo>
                  <a:cubicBezTo>
                    <a:pt x="3144" y="18"/>
                    <a:pt x="3345" y="134"/>
                    <a:pt x="3514" y="277"/>
                  </a:cubicBezTo>
                  <a:cubicBezTo>
                    <a:pt x="3739" y="464"/>
                    <a:pt x="3942" y="681"/>
                    <a:pt x="4152" y="885"/>
                  </a:cubicBezTo>
                  <a:lnTo>
                    <a:pt x="5495" y="2191"/>
                  </a:lnTo>
                  <a:lnTo>
                    <a:pt x="8192" y="4813"/>
                  </a:lnTo>
                  <a:lnTo>
                    <a:pt x="10888" y="7435"/>
                  </a:lnTo>
                  <a:cubicBezTo>
                    <a:pt x="11788" y="8309"/>
                    <a:pt x="12687" y="9182"/>
                    <a:pt x="13586" y="10055"/>
                  </a:cubicBezTo>
                  <a:cubicBezTo>
                    <a:pt x="13697" y="10163"/>
                    <a:pt x="13809" y="10270"/>
                    <a:pt x="13922" y="10377"/>
                  </a:cubicBezTo>
                  <a:cubicBezTo>
                    <a:pt x="13922" y="10377"/>
                    <a:pt x="13923" y="10378"/>
                    <a:pt x="13924" y="10378"/>
                  </a:cubicBezTo>
                  <a:cubicBezTo>
                    <a:pt x="13925" y="10378"/>
                    <a:pt x="13927" y="10375"/>
                    <a:pt x="13925" y="10373"/>
                  </a:cubicBezTo>
                  <a:cubicBezTo>
                    <a:pt x="13025" y="9468"/>
                    <a:pt x="12098" y="8589"/>
                    <a:pt x="11182" y="7698"/>
                  </a:cubicBezTo>
                  <a:lnTo>
                    <a:pt x="8435" y="5027"/>
                  </a:lnTo>
                  <a:lnTo>
                    <a:pt x="5699" y="2366"/>
                  </a:lnTo>
                  <a:lnTo>
                    <a:pt x="4327" y="1031"/>
                  </a:lnTo>
                  <a:cubicBezTo>
                    <a:pt x="4103" y="814"/>
                    <a:pt x="3883" y="594"/>
                    <a:pt x="3657" y="381"/>
                  </a:cubicBezTo>
                  <a:cubicBezTo>
                    <a:pt x="3484" y="218"/>
                    <a:pt x="3285" y="52"/>
                    <a:pt x="3045" y="10"/>
                  </a:cubicBezTo>
                  <a:cubicBezTo>
                    <a:pt x="3009" y="3"/>
                    <a:pt x="2974" y="1"/>
                    <a:pt x="2939" y="1"/>
                  </a:cubicBezTo>
                  <a:close/>
                </a:path>
              </a:pathLst>
            </a:custGeom>
            <a:solidFill>
              <a:srgbClr val="D9D9D9"/>
            </a:solidFill>
            <a:ln w="762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3138325" y="876050"/>
              <a:ext cx="25" cy="13850"/>
            </a:xfrm>
            <a:custGeom>
              <a:avLst/>
              <a:gdLst/>
              <a:ahLst/>
              <a:cxnLst/>
              <a:rect l="l" t="t" r="r" b="b"/>
              <a:pathLst>
                <a:path w="1" h="554" extrusionOk="0">
                  <a:moveTo>
                    <a:pt x="1" y="554"/>
                  </a:moveTo>
                  <a:lnTo>
                    <a:pt x="1" y="1"/>
                  </a:lnTo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2699875" y="1650525"/>
              <a:ext cx="548050" cy="132400"/>
            </a:xfrm>
            <a:custGeom>
              <a:avLst/>
              <a:gdLst/>
              <a:ahLst/>
              <a:cxnLst/>
              <a:rect l="l" t="t" r="r" b="b"/>
              <a:pathLst>
                <a:path w="21922" h="5296" extrusionOk="0">
                  <a:moveTo>
                    <a:pt x="15802" y="1"/>
                  </a:moveTo>
                  <a:cubicBezTo>
                    <a:pt x="10968" y="1"/>
                    <a:pt x="6138" y="348"/>
                    <a:pt x="1348" y="1041"/>
                  </a:cubicBezTo>
                  <a:cubicBezTo>
                    <a:pt x="973" y="1095"/>
                    <a:pt x="567" y="1167"/>
                    <a:pt x="311" y="1446"/>
                  </a:cubicBezTo>
                  <a:cubicBezTo>
                    <a:pt x="1" y="1784"/>
                    <a:pt x="18" y="2297"/>
                    <a:pt x="54" y="2754"/>
                  </a:cubicBezTo>
                  <a:cubicBezTo>
                    <a:pt x="114" y="3520"/>
                    <a:pt x="173" y="4285"/>
                    <a:pt x="233" y="5050"/>
                  </a:cubicBezTo>
                  <a:cubicBezTo>
                    <a:pt x="372" y="5121"/>
                    <a:pt x="498" y="5210"/>
                    <a:pt x="628" y="5296"/>
                  </a:cubicBezTo>
                  <a:lnTo>
                    <a:pt x="21921" y="4586"/>
                  </a:lnTo>
                  <a:cubicBezTo>
                    <a:pt x="21800" y="3121"/>
                    <a:pt x="21765" y="1650"/>
                    <a:pt x="21817" y="180"/>
                  </a:cubicBezTo>
                  <a:cubicBezTo>
                    <a:pt x="19813" y="60"/>
                    <a:pt x="17808" y="1"/>
                    <a:pt x="15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2565975" y="485350"/>
              <a:ext cx="714450" cy="1177300"/>
            </a:xfrm>
            <a:custGeom>
              <a:avLst/>
              <a:gdLst/>
              <a:ahLst/>
              <a:cxnLst/>
              <a:rect l="l" t="t" r="r" b="b"/>
              <a:pathLst>
                <a:path w="28578" h="47092" extrusionOk="0">
                  <a:moveTo>
                    <a:pt x="3016" y="0"/>
                  </a:moveTo>
                  <a:cubicBezTo>
                    <a:pt x="1724" y="0"/>
                    <a:pt x="400" y="645"/>
                    <a:pt x="1" y="1849"/>
                  </a:cubicBezTo>
                  <a:cubicBezTo>
                    <a:pt x="8459" y="7472"/>
                    <a:pt x="16667" y="13449"/>
                    <a:pt x="24625" y="19777"/>
                  </a:cubicBezTo>
                  <a:cubicBezTo>
                    <a:pt x="20543" y="28612"/>
                    <a:pt x="16948" y="37650"/>
                    <a:pt x="13840" y="46894"/>
                  </a:cubicBezTo>
                  <a:lnTo>
                    <a:pt x="19293" y="47091"/>
                  </a:lnTo>
                  <a:cubicBezTo>
                    <a:pt x="22246" y="38185"/>
                    <a:pt x="25198" y="29279"/>
                    <a:pt x="28151" y="20374"/>
                  </a:cubicBezTo>
                  <a:cubicBezTo>
                    <a:pt x="28363" y="19734"/>
                    <a:pt x="28578" y="19072"/>
                    <a:pt x="28511" y="18402"/>
                  </a:cubicBezTo>
                  <a:cubicBezTo>
                    <a:pt x="28445" y="17732"/>
                    <a:pt x="28016" y="17049"/>
                    <a:pt x="27357" y="16908"/>
                  </a:cubicBezTo>
                  <a:cubicBezTo>
                    <a:pt x="27268" y="16888"/>
                    <a:pt x="27180" y="16879"/>
                    <a:pt x="27095" y="16879"/>
                  </a:cubicBezTo>
                  <a:cubicBezTo>
                    <a:pt x="26782" y="16879"/>
                    <a:pt x="26496" y="17002"/>
                    <a:pt x="26236" y="17195"/>
                  </a:cubicBezTo>
                  <a:lnTo>
                    <a:pt x="7626" y="2275"/>
                  </a:lnTo>
                  <a:cubicBezTo>
                    <a:pt x="6451" y="1332"/>
                    <a:pt x="5212" y="360"/>
                    <a:pt x="3733" y="69"/>
                  </a:cubicBezTo>
                  <a:cubicBezTo>
                    <a:pt x="3500" y="23"/>
                    <a:pt x="3258" y="0"/>
                    <a:pt x="3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1702925" y="244850"/>
              <a:ext cx="599700" cy="521675"/>
            </a:xfrm>
            <a:custGeom>
              <a:avLst/>
              <a:gdLst/>
              <a:ahLst/>
              <a:cxnLst/>
              <a:rect l="l" t="t" r="r" b="b"/>
              <a:pathLst>
                <a:path w="23988" h="20867" extrusionOk="0">
                  <a:moveTo>
                    <a:pt x="16503" y="0"/>
                  </a:moveTo>
                  <a:cubicBezTo>
                    <a:pt x="15488" y="0"/>
                    <a:pt x="14468" y="161"/>
                    <a:pt x="13518" y="469"/>
                  </a:cubicBezTo>
                  <a:cubicBezTo>
                    <a:pt x="10389" y="1483"/>
                    <a:pt x="7845" y="3745"/>
                    <a:pt x="5402" y="5948"/>
                  </a:cubicBezTo>
                  <a:cubicBezTo>
                    <a:pt x="0" y="11310"/>
                    <a:pt x="10597" y="20867"/>
                    <a:pt x="16597" y="20867"/>
                  </a:cubicBezTo>
                  <a:cubicBezTo>
                    <a:pt x="18320" y="20867"/>
                    <a:pt x="19664" y="20078"/>
                    <a:pt x="20141" y="18175"/>
                  </a:cubicBezTo>
                  <a:lnTo>
                    <a:pt x="20169" y="18291"/>
                  </a:lnTo>
                  <a:cubicBezTo>
                    <a:pt x="21718" y="15825"/>
                    <a:pt x="22815" y="13102"/>
                    <a:pt x="23407" y="10250"/>
                  </a:cubicBezTo>
                  <a:cubicBezTo>
                    <a:pt x="23935" y="7695"/>
                    <a:pt x="23988" y="4828"/>
                    <a:pt x="22466" y="2708"/>
                  </a:cubicBezTo>
                  <a:cubicBezTo>
                    <a:pt x="21129" y="847"/>
                    <a:pt x="18832" y="0"/>
                    <a:pt x="16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1805725" y="405775"/>
              <a:ext cx="444475" cy="334875"/>
            </a:xfrm>
            <a:custGeom>
              <a:avLst/>
              <a:gdLst/>
              <a:ahLst/>
              <a:cxnLst/>
              <a:rect l="l" t="t" r="r" b="b"/>
              <a:pathLst>
                <a:path w="17779" h="13395" extrusionOk="0">
                  <a:moveTo>
                    <a:pt x="2589" y="1"/>
                  </a:moveTo>
                  <a:cubicBezTo>
                    <a:pt x="2109" y="1"/>
                    <a:pt x="1637" y="82"/>
                    <a:pt x="1249" y="359"/>
                  </a:cubicBezTo>
                  <a:cubicBezTo>
                    <a:pt x="873" y="629"/>
                    <a:pt x="647" y="1051"/>
                    <a:pt x="482" y="1487"/>
                  </a:cubicBezTo>
                  <a:cubicBezTo>
                    <a:pt x="1" y="2886"/>
                    <a:pt x="271" y="4465"/>
                    <a:pt x="963" y="5774"/>
                  </a:cubicBezTo>
                  <a:cubicBezTo>
                    <a:pt x="1640" y="7082"/>
                    <a:pt x="2708" y="8151"/>
                    <a:pt x="3852" y="9083"/>
                  </a:cubicBezTo>
                  <a:cubicBezTo>
                    <a:pt x="6179" y="10989"/>
                    <a:pt x="8882" y="13394"/>
                    <a:pt x="11757" y="13394"/>
                  </a:cubicBezTo>
                  <a:cubicBezTo>
                    <a:pt x="11854" y="13394"/>
                    <a:pt x="11952" y="13392"/>
                    <a:pt x="12050" y="13386"/>
                  </a:cubicBezTo>
                  <a:cubicBezTo>
                    <a:pt x="15209" y="13371"/>
                    <a:pt x="17779" y="11366"/>
                    <a:pt x="12953" y="5292"/>
                  </a:cubicBezTo>
                  <a:cubicBezTo>
                    <a:pt x="12080" y="4285"/>
                    <a:pt x="11072" y="3397"/>
                    <a:pt x="9974" y="2645"/>
                  </a:cubicBezTo>
                  <a:cubicBezTo>
                    <a:pt x="7974" y="1262"/>
                    <a:pt x="5687" y="343"/>
                    <a:pt x="3265" y="43"/>
                  </a:cubicBezTo>
                  <a:cubicBezTo>
                    <a:pt x="3043" y="19"/>
                    <a:pt x="2815" y="1"/>
                    <a:pt x="2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968550" y="471900"/>
              <a:ext cx="161000" cy="153275"/>
            </a:xfrm>
            <a:custGeom>
              <a:avLst/>
              <a:gdLst/>
              <a:ahLst/>
              <a:cxnLst/>
              <a:rect l="l" t="t" r="r" b="b"/>
              <a:pathLst>
                <a:path w="6440" h="6131" extrusionOk="0">
                  <a:moveTo>
                    <a:pt x="3461" y="1"/>
                  </a:moveTo>
                  <a:lnTo>
                    <a:pt x="3175" y="181"/>
                  </a:lnTo>
                  <a:cubicBezTo>
                    <a:pt x="3166" y="181"/>
                    <a:pt x="3156" y="181"/>
                    <a:pt x="3146" y="181"/>
                  </a:cubicBezTo>
                  <a:cubicBezTo>
                    <a:pt x="1744" y="181"/>
                    <a:pt x="421" y="1319"/>
                    <a:pt x="213" y="2723"/>
                  </a:cubicBezTo>
                  <a:cubicBezTo>
                    <a:pt x="1" y="4121"/>
                    <a:pt x="949" y="5612"/>
                    <a:pt x="2303" y="6018"/>
                  </a:cubicBezTo>
                  <a:cubicBezTo>
                    <a:pt x="2562" y="6094"/>
                    <a:pt x="2829" y="6131"/>
                    <a:pt x="3095" y="6131"/>
                  </a:cubicBezTo>
                  <a:cubicBezTo>
                    <a:pt x="4239" y="6131"/>
                    <a:pt x="5380" y="5460"/>
                    <a:pt x="5868" y="4423"/>
                  </a:cubicBezTo>
                  <a:lnTo>
                    <a:pt x="6440" y="2647"/>
                  </a:lnTo>
                  <a:cubicBezTo>
                    <a:pt x="5567" y="1640"/>
                    <a:pt x="4559" y="752"/>
                    <a:pt x="3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3229300" y="946700"/>
              <a:ext cx="3675" cy="3550"/>
            </a:xfrm>
            <a:custGeom>
              <a:avLst/>
              <a:gdLst/>
              <a:ahLst/>
              <a:cxnLst/>
              <a:rect l="l" t="t" r="r" b="b"/>
              <a:pathLst>
                <a:path w="147" h="142" extrusionOk="0">
                  <a:moveTo>
                    <a:pt x="137" y="1"/>
                  </a:moveTo>
                  <a:cubicBezTo>
                    <a:pt x="136" y="1"/>
                    <a:pt x="135" y="1"/>
                    <a:pt x="134" y="2"/>
                  </a:cubicBezTo>
                  <a:cubicBezTo>
                    <a:pt x="110" y="14"/>
                    <a:pt x="90" y="40"/>
                    <a:pt x="72" y="60"/>
                  </a:cubicBezTo>
                  <a:cubicBezTo>
                    <a:pt x="49" y="83"/>
                    <a:pt x="28" y="106"/>
                    <a:pt x="6" y="127"/>
                  </a:cubicBezTo>
                  <a:cubicBezTo>
                    <a:pt x="1" y="133"/>
                    <a:pt x="6" y="141"/>
                    <a:pt x="13" y="141"/>
                  </a:cubicBezTo>
                  <a:cubicBezTo>
                    <a:pt x="14" y="141"/>
                    <a:pt x="16" y="141"/>
                    <a:pt x="18" y="139"/>
                  </a:cubicBezTo>
                  <a:cubicBezTo>
                    <a:pt x="40" y="117"/>
                    <a:pt x="63" y="95"/>
                    <a:pt x="85" y="74"/>
                  </a:cubicBezTo>
                  <a:cubicBezTo>
                    <a:pt x="105" y="55"/>
                    <a:pt x="130" y="36"/>
                    <a:pt x="144" y="12"/>
                  </a:cubicBezTo>
                  <a:cubicBezTo>
                    <a:pt x="147" y="6"/>
                    <a:pt x="142" y="1"/>
                    <a:pt x="137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2352050" y="1758950"/>
              <a:ext cx="1264225" cy="304116"/>
            </a:xfrm>
            <a:custGeom>
              <a:avLst/>
              <a:gdLst/>
              <a:ahLst/>
              <a:cxnLst/>
              <a:rect l="l" t="t" r="r" b="b"/>
              <a:pathLst>
                <a:path w="50569" h="11792" extrusionOk="0">
                  <a:moveTo>
                    <a:pt x="30789" y="0"/>
                  </a:moveTo>
                  <a:cubicBezTo>
                    <a:pt x="21304" y="0"/>
                    <a:pt x="11820" y="418"/>
                    <a:pt x="2365" y="1253"/>
                  </a:cubicBezTo>
                  <a:lnTo>
                    <a:pt x="125" y="1512"/>
                  </a:lnTo>
                  <a:lnTo>
                    <a:pt x="125" y="2264"/>
                  </a:lnTo>
                  <a:lnTo>
                    <a:pt x="30338" y="1262"/>
                  </a:lnTo>
                  <a:cubicBezTo>
                    <a:pt x="30338" y="1262"/>
                    <a:pt x="31027" y="3330"/>
                    <a:pt x="31091" y="5775"/>
                  </a:cubicBezTo>
                  <a:cubicBezTo>
                    <a:pt x="31153" y="8219"/>
                    <a:pt x="31153" y="9912"/>
                    <a:pt x="31153" y="9912"/>
                  </a:cubicBezTo>
                  <a:lnTo>
                    <a:pt x="0" y="11040"/>
                  </a:lnTo>
                  <a:lnTo>
                    <a:pt x="251" y="11792"/>
                  </a:lnTo>
                  <a:lnTo>
                    <a:pt x="31208" y="10495"/>
                  </a:lnTo>
                  <a:lnTo>
                    <a:pt x="49485" y="9167"/>
                  </a:lnTo>
                  <a:cubicBezTo>
                    <a:pt x="49716" y="9150"/>
                    <a:pt x="49960" y="9130"/>
                    <a:pt x="50154" y="9002"/>
                  </a:cubicBezTo>
                  <a:cubicBezTo>
                    <a:pt x="50534" y="8751"/>
                    <a:pt x="50569" y="8216"/>
                    <a:pt x="50563" y="7759"/>
                  </a:cubicBezTo>
                  <a:cubicBezTo>
                    <a:pt x="50542" y="5897"/>
                    <a:pt x="50520" y="4034"/>
                    <a:pt x="50499" y="2172"/>
                  </a:cubicBezTo>
                  <a:cubicBezTo>
                    <a:pt x="50494" y="1714"/>
                    <a:pt x="50468" y="1205"/>
                    <a:pt x="50145" y="881"/>
                  </a:cubicBezTo>
                  <a:cubicBezTo>
                    <a:pt x="49840" y="577"/>
                    <a:pt x="49370" y="534"/>
                    <a:pt x="48939" y="510"/>
                  </a:cubicBezTo>
                  <a:cubicBezTo>
                    <a:pt x="42893" y="170"/>
                    <a:pt x="36841" y="0"/>
                    <a:pt x="30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358325" y="2256950"/>
              <a:ext cx="1444850" cy="357300"/>
            </a:xfrm>
            <a:custGeom>
              <a:avLst/>
              <a:gdLst/>
              <a:ahLst/>
              <a:cxnLst/>
              <a:rect l="l" t="t" r="r" b="b"/>
              <a:pathLst>
                <a:path w="57794" h="14292" extrusionOk="0">
                  <a:moveTo>
                    <a:pt x="55787" y="0"/>
                  </a:moveTo>
                  <a:cubicBezTo>
                    <a:pt x="54659" y="0"/>
                    <a:pt x="3705" y="613"/>
                    <a:pt x="3705" y="613"/>
                  </a:cubicBezTo>
                  <a:cubicBezTo>
                    <a:pt x="3705" y="613"/>
                    <a:pt x="674" y="924"/>
                    <a:pt x="581" y="1347"/>
                  </a:cubicBezTo>
                  <a:cubicBezTo>
                    <a:pt x="487" y="1770"/>
                    <a:pt x="627" y="2507"/>
                    <a:pt x="627" y="2507"/>
                  </a:cubicBezTo>
                  <a:cubicBezTo>
                    <a:pt x="634" y="2507"/>
                    <a:pt x="649" y="2508"/>
                    <a:pt x="672" y="2508"/>
                  </a:cubicBezTo>
                  <a:cubicBezTo>
                    <a:pt x="2273" y="2508"/>
                    <a:pt x="42623" y="1629"/>
                    <a:pt x="42623" y="1629"/>
                  </a:cubicBezTo>
                  <a:lnTo>
                    <a:pt x="43125" y="12411"/>
                  </a:lnTo>
                  <a:lnTo>
                    <a:pt x="126" y="13037"/>
                  </a:lnTo>
                  <a:lnTo>
                    <a:pt x="1" y="14292"/>
                  </a:lnTo>
                  <a:lnTo>
                    <a:pt x="44755" y="13414"/>
                  </a:lnTo>
                  <a:lnTo>
                    <a:pt x="57793" y="13414"/>
                  </a:lnTo>
                  <a:lnTo>
                    <a:pt x="57166" y="752"/>
                  </a:lnTo>
                  <a:cubicBezTo>
                    <a:pt x="57166" y="752"/>
                    <a:pt x="56916" y="0"/>
                    <a:pt x="5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4445375" y="4784075"/>
              <a:ext cx="783525" cy="672775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4451725" y="4758125"/>
              <a:ext cx="777250" cy="158175"/>
            </a:xfrm>
            <a:custGeom>
              <a:avLst/>
              <a:gdLst/>
              <a:ahLst/>
              <a:cxnLst/>
              <a:rect l="l" t="t" r="r" b="b"/>
              <a:pathLst>
                <a:path w="31090" h="6327" extrusionOk="0">
                  <a:moveTo>
                    <a:pt x="296" y="0"/>
                  </a:moveTo>
                  <a:cubicBezTo>
                    <a:pt x="108" y="323"/>
                    <a:pt x="1" y="673"/>
                    <a:pt x="1" y="1021"/>
                  </a:cubicBezTo>
                  <a:cubicBezTo>
                    <a:pt x="1" y="2781"/>
                    <a:pt x="2445" y="4312"/>
                    <a:pt x="6232" y="5292"/>
                  </a:cubicBezTo>
                  <a:cubicBezTo>
                    <a:pt x="7333" y="5547"/>
                    <a:pt x="8515" y="5789"/>
                    <a:pt x="9830" y="5963"/>
                  </a:cubicBezTo>
                  <a:cubicBezTo>
                    <a:pt x="10933" y="6111"/>
                    <a:pt x="12114" y="6192"/>
                    <a:pt x="13376" y="6245"/>
                  </a:cubicBezTo>
                  <a:cubicBezTo>
                    <a:pt x="13792" y="6298"/>
                    <a:pt x="14222" y="6313"/>
                    <a:pt x="14652" y="6313"/>
                  </a:cubicBezTo>
                  <a:lnTo>
                    <a:pt x="14706" y="6313"/>
                  </a:lnTo>
                  <a:cubicBezTo>
                    <a:pt x="14974" y="6326"/>
                    <a:pt x="15270" y="6326"/>
                    <a:pt x="15538" y="6326"/>
                  </a:cubicBezTo>
                  <a:lnTo>
                    <a:pt x="15740" y="6326"/>
                  </a:lnTo>
                  <a:cubicBezTo>
                    <a:pt x="15888" y="6326"/>
                    <a:pt x="16036" y="6326"/>
                    <a:pt x="16197" y="6313"/>
                  </a:cubicBezTo>
                  <a:cubicBezTo>
                    <a:pt x="16398" y="6313"/>
                    <a:pt x="16586" y="6313"/>
                    <a:pt x="16775" y="6272"/>
                  </a:cubicBezTo>
                  <a:lnTo>
                    <a:pt x="17016" y="6272"/>
                  </a:lnTo>
                  <a:cubicBezTo>
                    <a:pt x="17916" y="6272"/>
                    <a:pt x="18762" y="6232"/>
                    <a:pt x="19581" y="6111"/>
                  </a:cubicBezTo>
                  <a:cubicBezTo>
                    <a:pt x="26188" y="5547"/>
                    <a:pt x="31090" y="3478"/>
                    <a:pt x="31090" y="1021"/>
                  </a:cubicBezTo>
                  <a:cubicBezTo>
                    <a:pt x="31090" y="940"/>
                    <a:pt x="31064" y="873"/>
                    <a:pt x="31063" y="793"/>
                  </a:cubicBezTo>
                  <a:cubicBezTo>
                    <a:pt x="28713" y="753"/>
                    <a:pt x="26376" y="712"/>
                    <a:pt x="24026" y="659"/>
                  </a:cubicBezTo>
                  <a:cubicBezTo>
                    <a:pt x="21394" y="605"/>
                    <a:pt x="18775" y="551"/>
                    <a:pt x="16143" y="471"/>
                  </a:cubicBezTo>
                  <a:cubicBezTo>
                    <a:pt x="15511" y="457"/>
                    <a:pt x="14867" y="444"/>
                    <a:pt x="14222" y="418"/>
                  </a:cubicBezTo>
                  <a:cubicBezTo>
                    <a:pt x="9589" y="297"/>
                    <a:pt x="4943" y="148"/>
                    <a:pt x="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4828900" y="3467800"/>
              <a:ext cx="754425" cy="934775"/>
            </a:xfrm>
            <a:custGeom>
              <a:avLst/>
              <a:gdLst/>
              <a:ahLst/>
              <a:cxnLst/>
              <a:rect l="l" t="t" r="r" b="b"/>
              <a:pathLst>
                <a:path w="30177" h="37391" extrusionOk="0">
                  <a:moveTo>
                    <a:pt x="30177" y="1"/>
                  </a:moveTo>
                  <a:cubicBezTo>
                    <a:pt x="21337" y="4386"/>
                    <a:pt x="14294" y="11656"/>
                    <a:pt x="7857" y="19135"/>
                  </a:cubicBezTo>
                  <a:cubicBezTo>
                    <a:pt x="5678" y="21667"/>
                    <a:pt x="3523" y="24273"/>
                    <a:pt x="2072" y="27283"/>
                  </a:cubicBezTo>
                  <a:cubicBezTo>
                    <a:pt x="1057" y="29391"/>
                    <a:pt x="407" y="31674"/>
                    <a:pt x="151" y="34000"/>
                  </a:cubicBezTo>
                  <a:lnTo>
                    <a:pt x="151" y="34000"/>
                  </a:lnTo>
                  <a:cubicBezTo>
                    <a:pt x="4913" y="23640"/>
                    <a:pt x="17457" y="18995"/>
                    <a:pt x="23818" y="9477"/>
                  </a:cubicBezTo>
                  <a:cubicBezTo>
                    <a:pt x="25939" y="6302"/>
                    <a:pt x="27368" y="2588"/>
                    <a:pt x="30177" y="1"/>
                  </a:cubicBezTo>
                  <a:close/>
                  <a:moveTo>
                    <a:pt x="151" y="34000"/>
                  </a:moveTo>
                  <a:cubicBezTo>
                    <a:pt x="100" y="34111"/>
                    <a:pt x="49" y="34223"/>
                    <a:pt x="0" y="34336"/>
                  </a:cubicBezTo>
                  <a:lnTo>
                    <a:pt x="30" y="35897"/>
                  </a:lnTo>
                  <a:lnTo>
                    <a:pt x="30" y="35897"/>
                  </a:lnTo>
                  <a:cubicBezTo>
                    <a:pt x="41" y="35264"/>
                    <a:pt x="81" y="34630"/>
                    <a:pt x="151" y="34000"/>
                  </a:cubicBezTo>
                  <a:close/>
                  <a:moveTo>
                    <a:pt x="30" y="35897"/>
                  </a:moveTo>
                  <a:cubicBezTo>
                    <a:pt x="21" y="36395"/>
                    <a:pt x="30" y="36893"/>
                    <a:pt x="58" y="37391"/>
                  </a:cubicBezTo>
                  <a:lnTo>
                    <a:pt x="30" y="358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3901125" y="3222900"/>
              <a:ext cx="931575" cy="946825"/>
            </a:xfrm>
            <a:custGeom>
              <a:avLst/>
              <a:gdLst/>
              <a:ahLst/>
              <a:cxnLst/>
              <a:rect l="l" t="t" r="r" b="b"/>
              <a:pathLst>
                <a:path w="37263" h="37873" extrusionOk="0">
                  <a:moveTo>
                    <a:pt x="1115" y="0"/>
                  </a:moveTo>
                  <a:cubicBezTo>
                    <a:pt x="745" y="0"/>
                    <a:pt x="373" y="26"/>
                    <a:pt x="0" y="80"/>
                  </a:cubicBezTo>
                  <a:cubicBezTo>
                    <a:pt x="6964" y="2503"/>
                    <a:pt x="11197" y="10061"/>
                    <a:pt x="18197" y="12379"/>
                  </a:cubicBezTo>
                  <a:cubicBezTo>
                    <a:pt x="19242" y="12724"/>
                    <a:pt x="20330" y="12945"/>
                    <a:pt x="21341" y="13380"/>
                  </a:cubicBezTo>
                  <a:cubicBezTo>
                    <a:pt x="23849" y="14457"/>
                    <a:pt x="25616" y="16715"/>
                    <a:pt x="27273" y="18885"/>
                  </a:cubicBezTo>
                  <a:cubicBezTo>
                    <a:pt x="31663" y="24633"/>
                    <a:pt x="36200" y="30718"/>
                    <a:pt x="37262" y="37872"/>
                  </a:cubicBezTo>
                  <a:lnTo>
                    <a:pt x="36981" y="33148"/>
                  </a:lnTo>
                  <a:cubicBezTo>
                    <a:pt x="35283" y="26220"/>
                    <a:pt x="33398" y="18944"/>
                    <a:pt x="28436" y="13820"/>
                  </a:cubicBezTo>
                  <a:cubicBezTo>
                    <a:pt x="25147" y="10421"/>
                    <a:pt x="20796" y="8292"/>
                    <a:pt x="16539" y="6229"/>
                  </a:cubicBezTo>
                  <a:cubicBezTo>
                    <a:pt x="13777" y="4891"/>
                    <a:pt x="11016" y="3553"/>
                    <a:pt x="8254" y="2215"/>
                  </a:cubicBezTo>
                  <a:cubicBezTo>
                    <a:pt x="5994" y="1121"/>
                    <a:pt x="3584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4399900" y="2757150"/>
              <a:ext cx="463300" cy="1149225"/>
            </a:xfrm>
            <a:custGeom>
              <a:avLst/>
              <a:gdLst/>
              <a:ahLst/>
              <a:cxnLst/>
              <a:rect l="l" t="t" r="r" b="b"/>
              <a:pathLst>
                <a:path w="18532" h="45969" extrusionOk="0">
                  <a:moveTo>
                    <a:pt x="0" y="1"/>
                  </a:moveTo>
                  <a:lnTo>
                    <a:pt x="0" y="1"/>
                  </a:lnTo>
                  <a:cubicBezTo>
                    <a:pt x="62" y="224"/>
                    <a:pt x="129" y="445"/>
                    <a:pt x="200" y="663"/>
                  </a:cubicBezTo>
                  <a:lnTo>
                    <a:pt x="200" y="663"/>
                  </a:lnTo>
                  <a:lnTo>
                    <a:pt x="0" y="1"/>
                  </a:lnTo>
                  <a:close/>
                  <a:moveTo>
                    <a:pt x="200" y="663"/>
                  </a:moveTo>
                  <a:lnTo>
                    <a:pt x="5464" y="18130"/>
                  </a:lnTo>
                  <a:cubicBezTo>
                    <a:pt x="5940" y="19709"/>
                    <a:pt x="6428" y="21313"/>
                    <a:pt x="7338" y="22690"/>
                  </a:cubicBezTo>
                  <a:cubicBezTo>
                    <a:pt x="8205" y="24000"/>
                    <a:pt x="9413" y="25041"/>
                    <a:pt x="10500" y="26175"/>
                  </a:cubicBezTo>
                  <a:cubicBezTo>
                    <a:pt x="15359" y="31249"/>
                    <a:pt x="17816" y="38532"/>
                    <a:pt x="17023" y="45511"/>
                  </a:cubicBezTo>
                  <a:lnTo>
                    <a:pt x="17037" y="45968"/>
                  </a:lnTo>
                  <a:cubicBezTo>
                    <a:pt x="17803" y="40211"/>
                    <a:pt x="18532" y="34136"/>
                    <a:pt x="16304" y="28771"/>
                  </a:cubicBezTo>
                  <a:cubicBezTo>
                    <a:pt x="15347" y="26465"/>
                    <a:pt x="13882" y="24408"/>
                    <a:pt x="12738" y="22188"/>
                  </a:cubicBezTo>
                  <a:cubicBezTo>
                    <a:pt x="11698" y="20168"/>
                    <a:pt x="10924" y="18017"/>
                    <a:pt x="9854" y="16012"/>
                  </a:cubicBezTo>
                  <a:cubicBezTo>
                    <a:pt x="6998" y="10660"/>
                    <a:pt x="2064" y="6394"/>
                    <a:pt x="200" y="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708100" y="2471400"/>
              <a:ext cx="2111000" cy="2298500"/>
            </a:xfrm>
            <a:custGeom>
              <a:avLst/>
              <a:gdLst/>
              <a:ahLst/>
              <a:cxnLst/>
              <a:rect l="l" t="t" r="r" b="b"/>
              <a:pathLst>
                <a:path w="84440" h="91940" extrusionOk="0">
                  <a:moveTo>
                    <a:pt x="48409" y="0"/>
                  </a:moveTo>
                  <a:lnTo>
                    <a:pt x="48409" y="0"/>
                  </a:lnTo>
                  <a:cubicBezTo>
                    <a:pt x="42637" y="11493"/>
                    <a:pt x="40782" y="24910"/>
                    <a:pt x="43220" y="37538"/>
                  </a:cubicBezTo>
                  <a:cubicBezTo>
                    <a:pt x="43868" y="40886"/>
                    <a:pt x="44799" y="44300"/>
                    <a:pt x="44815" y="47667"/>
                  </a:cubicBezTo>
                  <a:cubicBezTo>
                    <a:pt x="44794" y="47732"/>
                    <a:pt x="44775" y="47801"/>
                    <a:pt x="44775" y="47864"/>
                  </a:cubicBezTo>
                  <a:cubicBezTo>
                    <a:pt x="44735" y="48558"/>
                    <a:pt x="44707" y="49251"/>
                    <a:pt x="44656" y="49958"/>
                  </a:cubicBezTo>
                  <a:cubicBezTo>
                    <a:pt x="44595" y="50391"/>
                    <a:pt x="44534" y="50824"/>
                    <a:pt x="44431" y="51254"/>
                  </a:cubicBezTo>
                  <a:lnTo>
                    <a:pt x="44531" y="52569"/>
                  </a:lnTo>
                  <a:cubicBezTo>
                    <a:pt x="44383" y="55348"/>
                    <a:pt x="44250" y="58130"/>
                    <a:pt x="44129" y="60917"/>
                  </a:cubicBezTo>
                  <a:cubicBezTo>
                    <a:pt x="44117" y="61139"/>
                    <a:pt x="44105" y="61385"/>
                    <a:pt x="44103" y="61621"/>
                  </a:cubicBezTo>
                  <a:cubicBezTo>
                    <a:pt x="44079" y="61655"/>
                    <a:pt x="44052" y="61687"/>
                    <a:pt x="44026" y="61721"/>
                  </a:cubicBezTo>
                  <a:lnTo>
                    <a:pt x="44102" y="61770"/>
                  </a:lnTo>
                  <a:cubicBezTo>
                    <a:pt x="44063" y="62479"/>
                    <a:pt x="44036" y="63175"/>
                    <a:pt x="43995" y="63885"/>
                  </a:cubicBezTo>
                  <a:cubicBezTo>
                    <a:pt x="43942" y="65295"/>
                    <a:pt x="43888" y="66718"/>
                    <a:pt x="43847" y="68128"/>
                  </a:cubicBezTo>
                  <a:cubicBezTo>
                    <a:pt x="43847" y="68137"/>
                    <a:pt x="43847" y="68145"/>
                    <a:pt x="43847" y="68153"/>
                  </a:cubicBezTo>
                  <a:cubicBezTo>
                    <a:pt x="37848" y="56039"/>
                    <a:pt x="25260" y="47369"/>
                    <a:pt x="11762" y="46280"/>
                  </a:cubicBezTo>
                  <a:lnTo>
                    <a:pt x="11762" y="46280"/>
                  </a:lnTo>
                  <a:cubicBezTo>
                    <a:pt x="13993" y="47792"/>
                    <a:pt x="14922" y="50557"/>
                    <a:pt x="16332" y="52853"/>
                  </a:cubicBezTo>
                  <a:cubicBezTo>
                    <a:pt x="18731" y="56764"/>
                    <a:pt x="22695" y="59465"/>
                    <a:pt x="26810" y="61494"/>
                  </a:cubicBezTo>
                  <a:cubicBezTo>
                    <a:pt x="30925" y="63525"/>
                    <a:pt x="35301" y="65004"/>
                    <a:pt x="39351" y="67162"/>
                  </a:cubicBezTo>
                  <a:cubicBezTo>
                    <a:pt x="40944" y="68011"/>
                    <a:pt x="42511" y="69007"/>
                    <a:pt x="43781" y="70273"/>
                  </a:cubicBezTo>
                  <a:lnTo>
                    <a:pt x="43781" y="70277"/>
                  </a:lnTo>
                  <a:cubicBezTo>
                    <a:pt x="43740" y="71378"/>
                    <a:pt x="43727" y="72453"/>
                    <a:pt x="43713" y="73554"/>
                  </a:cubicBezTo>
                  <a:lnTo>
                    <a:pt x="43713" y="73570"/>
                  </a:lnTo>
                  <a:cubicBezTo>
                    <a:pt x="39286" y="71260"/>
                    <a:pt x="34294" y="70053"/>
                    <a:pt x="29305" y="70053"/>
                  </a:cubicBezTo>
                  <a:cubicBezTo>
                    <a:pt x="27111" y="70053"/>
                    <a:pt x="24918" y="70286"/>
                    <a:pt x="22774" y="70761"/>
                  </a:cubicBezTo>
                  <a:cubicBezTo>
                    <a:pt x="21008" y="71153"/>
                    <a:pt x="19268" y="71701"/>
                    <a:pt x="17469" y="71892"/>
                  </a:cubicBezTo>
                  <a:cubicBezTo>
                    <a:pt x="16797" y="71963"/>
                    <a:pt x="16122" y="71984"/>
                    <a:pt x="15447" y="71984"/>
                  </a:cubicBezTo>
                  <a:cubicBezTo>
                    <a:pt x="14470" y="71984"/>
                    <a:pt x="13492" y="71940"/>
                    <a:pt x="12514" y="71940"/>
                  </a:cubicBezTo>
                  <a:cubicBezTo>
                    <a:pt x="12276" y="71940"/>
                    <a:pt x="12037" y="71943"/>
                    <a:pt x="11798" y="71949"/>
                  </a:cubicBezTo>
                  <a:cubicBezTo>
                    <a:pt x="7597" y="72068"/>
                    <a:pt x="3440" y="73444"/>
                    <a:pt x="1" y="75857"/>
                  </a:cubicBezTo>
                  <a:cubicBezTo>
                    <a:pt x="2500" y="74923"/>
                    <a:pt x="5041" y="73981"/>
                    <a:pt x="7701" y="73777"/>
                  </a:cubicBezTo>
                  <a:cubicBezTo>
                    <a:pt x="8126" y="73744"/>
                    <a:pt x="8550" y="73730"/>
                    <a:pt x="8975" y="73730"/>
                  </a:cubicBezTo>
                  <a:cubicBezTo>
                    <a:pt x="11055" y="73730"/>
                    <a:pt x="13137" y="74057"/>
                    <a:pt x="15223" y="74065"/>
                  </a:cubicBezTo>
                  <a:cubicBezTo>
                    <a:pt x="15255" y="74066"/>
                    <a:pt x="15286" y="74066"/>
                    <a:pt x="15318" y="74066"/>
                  </a:cubicBezTo>
                  <a:cubicBezTo>
                    <a:pt x="17995" y="74066"/>
                    <a:pt x="20643" y="73551"/>
                    <a:pt x="23300" y="73216"/>
                  </a:cubicBezTo>
                  <a:cubicBezTo>
                    <a:pt x="25759" y="72907"/>
                    <a:pt x="28233" y="72753"/>
                    <a:pt x="30705" y="72753"/>
                  </a:cubicBezTo>
                  <a:cubicBezTo>
                    <a:pt x="34023" y="72753"/>
                    <a:pt x="37339" y="73031"/>
                    <a:pt x="40619" y="73586"/>
                  </a:cubicBezTo>
                  <a:cubicBezTo>
                    <a:pt x="41667" y="73763"/>
                    <a:pt x="42736" y="74005"/>
                    <a:pt x="43688" y="74454"/>
                  </a:cubicBezTo>
                  <a:cubicBezTo>
                    <a:pt x="43607" y="78720"/>
                    <a:pt x="43621" y="83013"/>
                    <a:pt x="43755" y="87266"/>
                  </a:cubicBezTo>
                  <a:cubicBezTo>
                    <a:pt x="43809" y="88810"/>
                    <a:pt x="43876" y="90341"/>
                    <a:pt x="43970" y="91885"/>
                  </a:cubicBezTo>
                  <a:cubicBezTo>
                    <a:pt x="44614" y="91913"/>
                    <a:pt x="45259" y="91926"/>
                    <a:pt x="45890" y="91940"/>
                  </a:cubicBezTo>
                  <a:cubicBezTo>
                    <a:pt x="45890" y="90368"/>
                    <a:pt x="45863" y="88810"/>
                    <a:pt x="45836" y="87253"/>
                  </a:cubicBezTo>
                  <a:cubicBezTo>
                    <a:pt x="45770" y="82338"/>
                    <a:pt x="45688" y="77436"/>
                    <a:pt x="45676" y="72506"/>
                  </a:cubicBezTo>
                  <a:cubicBezTo>
                    <a:pt x="45649" y="71822"/>
                    <a:pt x="45649" y="71123"/>
                    <a:pt x="45649" y="70425"/>
                  </a:cubicBezTo>
                  <a:cubicBezTo>
                    <a:pt x="45649" y="66769"/>
                    <a:pt x="45693" y="63109"/>
                    <a:pt x="45782" y="59444"/>
                  </a:cubicBezTo>
                  <a:cubicBezTo>
                    <a:pt x="48934" y="55413"/>
                    <a:pt x="52428" y="51651"/>
                    <a:pt x="56254" y="48254"/>
                  </a:cubicBezTo>
                  <a:cubicBezTo>
                    <a:pt x="62514" y="42694"/>
                    <a:pt x="69558" y="38097"/>
                    <a:pt x="76572" y="33523"/>
                  </a:cubicBezTo>
                  <a:cubicBezTo>
                    <a:pt x="79064" y="31897"/>
                    <a:pt x="81598" y="30252"/>
                    <a:pt x="84439" y="29365"/>
                  </a:cubicBezTo>
                  <a:cubicBezTo>
                    <a:pt x="84028" y="29346"/>
                    <a:pt x="83617" y="29337"/>
                    <a:pt x="83206" y="29337"/>
                  </a:cubicBezTo>
                  <a:cubicBezTo>
                    <a:pt x="78138" y="29337"/>
                    <a:pt x="73077" y="30737"/>
                    <a:pt x="68739" y="33355"/>
                  </a:cubicBezTo>
                  <a:cubicBezTo>
                    <a:pt x="66371" y="34783"/>
                    <a:pt x="64231" y="36553"/>
                    <a:pt x="62102" y="38316"/>
                  </a:cubicBezTo>
                  <a:lnTo>
                    <a:pt x="53047" y="45809"/>
                  </a:lnTo>
                  <a:cubicBezTo>
                    <a:pt x="51663" y="46955"/>
                    <a:pt x="50257" y="48123"/>
                    <a:pt x="49269" y="49624"/>
                  </a:cubicBezTo>
                  <a:cubicBezTo>
                    <a:pt x="48343" y="51030"/>
                    <a:pt x="47827" y="52662"/>
                    <a:pt x="47324" y="54268"/>
                  </a:cubicBezTo>
                  <a:cubicBezTo>
                    <a:pt x="46810" y="55908"/>
                    <a:pt x="46295" y="57550"/>
                    <a:pt x="45781" y="59190"/>
                  </a:cubicBezTo>
                  <a:lnTo>
                    <a:pt x="45781" y="59158"/>
                  </a:lnTo>
                  <a:cubicBezTo>
                    <a:pt x="45847" y="57076"/>
                    <a:pt x="45942" y="54981"/>
                    <a:pt x="46036" y="52900"/>
                  </a:cubicBezTo>
                  <a:cubicBezTo>
                    <a:pt x="46063" y="52577"/>
                    <a:pt x="46076" y="52281"/>
                    <a:pt x="46090" y="51972"/>
                  </a:cubicBezTo>
                  <a:cubicBezTo>
                    <a:pt x="46090" y="51964"/>
                    <a:pt x="46090" y="51957"/>
                    <a:pt x="46091" y="51948"/>
                  </a:cubicBezTo>
                  <a:cubicBezTo>
                    <a:pt x="46915" y="49441"/>
                    <a:pt x="47932" y="46925"/>
                    <a:pt x="48400" y="44366"/>
                  </a:cubicBezTo>
                  <a:cubicBezTo>
                    <a:pt x="48847" y="41922"/>
                    <a:pt x="48785" y="39416"/>
                    <a:pt x="48631" y="36936"/>
                  </a:cubicBezTo>
                  <a:cubicBezTo>
                    <a:pt x="47867" y="24568"/>
                    <a:pt x="44905" y="11887"/>
                    <a:pt x="48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4841575" y="2547625"/>
              <a:ext cx="624725" cy="1316775"/>
            </a:xfrm>
            <a:custGeom>
              <a:avLst/>
              <a:gdLst/>
              <a:ahLst/>
              <a:cxnLst/>
              <a:rect l="l" t="t" r="r" b="b"/>
              <a:pathLst>
                <a:path w="24989" h="52671" extrusionOk="0">
                  <a:moveTo>
                    <a:pt x="24988" y="0"/>
                  </a:moveTo>
                  <a:lnTo>
                    <a:pt x="24988" y="0"/>
                  </a:lnTo>
                  <a:cubicBezTo>
                    <a:pt x="20983" y="4436"/>
                    <a:pt x="16943" y="8918"/>
                    <a:pt x="13985" y="14111"/>
                  </a:cubicBezTo>
                  <a:cubicBezTo>
                    <a:pt x="12612" y="16521"/>
                    <a:pt x="11487" y="19061"/>
                    <a:pt x="10363" y="21597"/>
                  </a:cubicBezTo>
                  <a:cubicBezTo>
                    <a:pt x="6326" y="30707"/>
                    <a:pt x="2261" y="39901"/>
                    <a:pt x="191" y="49649"/>
                  </a:cubicBezTo>
                  <a:lnTo>
                    <a:pt x="1" y="52671"/>
                  </a:lnTo>
                  <a:cubicBezTo>
                    <a:pt x="560" y="46681"/>
                    <a:pt x="6460" y="42876"/>
                    <a:pt x="9894" y="37936"/>
                  </a:cubicBezTo>
                  <a:cubicBezTo>
                    <a:pt x="12782" y="33781"/>
                    <a:pt x="13936" y="28710"/>
                    <a:pt x="15334" y="23847"/>
                  </a:cubicBezTo>
                  <a:cubicBezTo>
                    <a:pt x="17712" y="15583"/>
                    <a:pt x="20948" y="7591"/>
                    <a:pt x="24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2"/>
          <p:cNvSpPr/>
          <p:nvPr/>
        </p:nvSpPr>
        <p:spPr>
          <a:xfrm>
            <a:off x="6289795" y="970182"/>
            <a:ext cx="20100" cy="20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Nhóm 28"/>
          <p:cNvGrpSpPr/>
          <p:nvPr/>
        </p:nvGrpSpPr>
        <p:grpSpPr>
          <a:xfrm>
            <a:off x="930978" y="376435"/>
            <a:ext cx="4025621" cy="501840"/>
            <a:chOff x="287544" y="51097"/>
            <a:chExt cx="4025621" cy="501840"/>
          </a:xfrm>
        </p:grpSpPr>
        <p:sp>
          <p:nvSpPr>
            <p:cNvPr id="30" name="Hình Chữ nhật Góc tròn 29"/>
            <p:cNvSpPr/>
            <p:nvPr/>
          </p:nvSpPr>
          <p:spPr>
            <a:xfrm>
              <a:off x="287544" y="5109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Hình Chữ nhật Góc tròn 4"/>
            <p:cNvSpPr txBox="1"/>
            <p:nvPr/>
          </p:nvSpPr>
          <p:spPr>
            <a:xfrm>
              <a:off x="312042" y="7559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OVERVIEW</a:t>
              </a:r>
              <a:endParaRPr lang="vi-VN" sz="17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ình chữ nhật 2"/>
          <p:cNvSpPr/>
          <p:nvPr/>
        </p:nvSpPr>
        <p:spPr>
          <a:xfrm>
            <a:off x="513165" y="166499"/>
            <a:ext cx="1812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800" b="1" smtClean="0">
                <a:solidFill>
                  <a:srgbClr val="1E2128"/>
                </a:solidFill>
                <a:latin typeface="Amatic SC" panose="020B0604020202020204" charset="-79"/>
                <a:cs typeface="Amatic SC" panose="020B0604020202020204" charset="-79"/>
              </a:rPr>
              <a:t>WHY?</a:t>
            </a:r>
            <a:endParaRPr lang="en-US" sz="480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864588" y="3338376"/>
            <a:ext cx="2175453" cy="630900"/>
          </a:xfrm>
        </p:spPr>
        <p:txBody>
          <a:bodyPr/>
          <a:lstStyle/>
          <a:p>
            <a:r>
              <a:rPr lang="en-US" sz="2000" b="1" dirty="0" smtClean="0"/>
              <a:t>Reviews </a:t>
            </a:r>
            <a:r>
              <a:rPr lang="en-US" sz="2000" b="1" dirty="0"/>
              <a:t>of students about the course</a:t>
            </a:r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694208" y="2839687"/>
            <a:ext cx="2516643" cy="490842"/>
          </a:xfrm>
        </p:spPr>
        <p:txBody>
          <a:bodyPr/>
          <a:lstStyle/>
          <a:p>
            <a:r>
              <a:rPr lang="en-US" sz="2000" b="1" dirty="0" smtClean="0"/>
              <a:t>Lots of universities, students</a:t>
            </a:r>
            <a:endParaRPr lang="en-US" sz="2000" b="1" dirty="0"/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6" y="1154116"/>
            <a:ext cx="3295652" cy="212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545200" y="4618775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3976607" y="513572"/>
            <a:ext cx="3402916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/>
              <a:t>W</a:t>
            </a:r>
            <a:r>
              <a:rPr lang="en" sz="4400" b="1" dirty="0" smtClean="0"/>
              <a:t>ho?</a:t>
            </a:r>
            <a:endParaRPr sz="4400" b="1" dirty="0"/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771039" y="3139667"/>
            <a:ext cx="1520700" cy="101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Manage and control all website content</a:t>
            </a:r>
          </a:p>
          <a:p>
            <a:pPr marL="0" lvl="0" indent="0"/>
            <a:endParaRPr sz="1100" dirty="0"/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584157" y="266833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admin</a:t>
            </a:r>
            <a:endParaRPr b="1" dirty="0"/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331975" y="3154420"/>
            <a:ext cx="215823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watch and interact about the universities they are interested</a:t>
            </a:r>
            <a:endParaRPr dirty="0"/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73909" y="1989380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6408714" y="2666577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user</a:t>
            </a:r>
            <a:endParaRPr b="1" dirty="0"/>
          </a:p>
        </p:txBody>
      </p:sp>
      <p:grpSp>
        <p:nvGrpSpPr>
          <p:cNvPr id="459" name="Google Shape;459;p25"/>
          <p:cNvGrpSpPr/>
          <p:nvPr/>
        </p:nvGrpSpPr>
        <p:grpSpPr>
          <a:xfrm>
            <a:off x="511226" y="756020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56091" y="3154420"/>
            <a:ext cx="1999145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         Fill their information university like their major</a:t>
            </a:r>
            <a:r>
              <a:rPr lang="en-US" dirty="0"/>
              <a:t>, their </a:t>
            </a:r>
            <a:r>
              <a:rPr lang="en-US" dirty="0" smtClean="0"/>
              <a:t>infrastructure …</a:t>
            </a:r>
            <a:endParaRPr lang="en-US" dirty="0"/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548475" y="2656045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university</a:t>
            </a:r>
            <a:endParaRPr b="1" dirty="0"/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4833246" y="774135"/>
            <a:ext cx="1648691" cy="564907"/>
          </a:xfrm>
        </p:spPr>
        <p:txBody>
          <a:bodyPr/>
          <a:lstStyle/>
          <a:p>
            <a:r>
              <a:rPr lang="en-US" b="1" dirty="0" smtClean="0"/>
              <a:t>C &amp; C view</a:t>
            </a:r>
            <a:endParaRPr lang="en-US" b="1" dirty="0"/>
          </a:p>
        </p:txBody>
      </p:sp>
      <p:grpSp>
        <p:nvGrpSpPr>
          <p:cNvPr id="4" name="Nhóm 3"/>
          <p:cNvGrpSpPr/>
          <p:nvPr/>
        </p:nvGrpSpPr>
        <p:grpSpPr>
          <a:xfrm>
            <a:off x="4808748" y="127026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Project Architecture</a:t>
              </a:r>
              <a:endParaRPr lang="vi-VN" sz="1700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742"/>
          <a:stretch/>
        </p:blipFill>
        <p:spPr>
          <a:xfrm>
            <a:off x="319371" y="127026"/>
            <a:ext cx="4067902" cy="47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6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2441293" cy="564907"/>
          </a:xfrm>
        </p:spPr>
        <p:txBody>
          <a:bodyPr/>
          <a:lstStyle/>
          <a:p>
            <a:r>
              <a:rPr lang="en-US" b="1" dirty="0" smtClean="0"/>
              <a:t>Allocation view</a:t>
            </a:r>
            <a:endParaRPr lang="en-US" b="1" dirty="0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/>
                <a:t>Project Architecture</a:t>
              </a:r>
              <a:endParaRPr lang="vi-VN" sz="1700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465</Words>
  <Application>Microsoft Office PowerPoint</Application>
  <PresentationFormat>On-screen Show (16:9)</PresentationFormat>
  <Paragraphs>129</Paragraphs>
  <Slides>36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Amatic SC</vt:lpstr>
      <vt:lpstr>Arial</vt:lpstr>
      <vt:lpstr>Roboto Light</vt:lpstr>
      <vt:lpstr>Roboto</vt:lpstr>
      <vt:lpstr>WORKSHOP</vt:lpstr>
      <vt:lpstr>UNIVERSITY REVIEWS</vt:lpstr>
      <vt:lpstr>MEMBERS OF THE TEAM</vt:lpstr>
      <vt:lpstr>CONTENTS</vt:lpstr>
      <vt:lpstr>INTRODUCTION</vt:lpstr>
      <vt:lpstr>Reviews of students about the course</vt:lpstr>
      <vt:lpstr>tuyensinhso</vt:lpstr>
      <vt:lpstr>Who?</vt:lpstr>
      <vt:lpstr>C &amp; C view</vt:lpstr>
      <vt:lpstr>Allocation view</vt:lpstr>
      <vt:lpstr>RELATIONSHIP DATABASE</vt:lpstr>
      <vt:lpstr>Sprint 1 burndown chart</vt:lpstr>
      <vt:lpstr>Sprint 2 burndown chart</vt:lpstr>
      <vt:lpstr>Sprint 3 burndown chart</vt:lpstr>
      <vt:lpstr>Sprint 4 burndown chart</vt:lpstr>
      <vt:lpstr>develop tool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CONCLUISION</vt:lpstr>
      <vt:lpstr>THANKS!</vt:lpstr>
      <vt:lpstr>PowerPoint Presentation</vt:lpstr>
      <vt:lpstr>PowerPoint Presentation</vt:lpstr>
      <vt:lpstr>Allocation view</vt:lpstr>
      <vt:lpstr>Process</vt:lpstr>
      <vt:lpstr>DOCUMENTS</vt:lpstr>
      <vt:lpstr>PowerPoint Presentation</vt:lpstr>
      <vt:lpstr>TOPIC DATA</vt:lpstr>
      <vt:lpstr>RECOMMENDATIONS</vt:lpstr>
      <vt:lpstr>PRACTICAL EXERCISE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Admin</cp:lastModifiedBy>
  <cp:revision>32</cp:revision>
  <dcterms:modified xsi:type="dcterms:W3CDTF">2020-12-12T05:40:59Z</dcterms:modified>
</cp:coreProperties>
</file>